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2" r:id="rId1"/>
  </p:sldMasterIdLst>
  <p:notesMasterIdLst>
    <p:notesMasterId r:id="rId62"/>
  </p:notesMasterIdLst>
  <p:sldIdLst>
    <p:sldId id="256" r:id="rId2"/>
    <p:sldId id="279" r:id="rId3"/>
    <p:sldId id="362" r:id="rId4"/>
    <p:sldId id="299" r:id="rId5"/>
    <p:sldId id="330" r:id="rId6"/>
    <p:sldId id="300" r:id="rId7"/>
    <p:sldId id="331" r:id="rId8"/>
    <p:sldId id="301" r:id="rId9"/>
    <p:sldId id="302" r:id="rId10"/>
    <p:sldId id="333" r:id="rId11"/>
    <p:sldId id="334" r:id="rId12"/>
    <p:sldId id="335" r:id="rId13"/>
    <p:sldId id="303" r:id="rId14"/>
    <p:sldId id="304" r:id="rId15"/>
    <p:sldId id="337" r:id="rId16"/>
    <p:sldId id="306" r:id="rId17"/>
    <p:sldId id="338" r:id="rId18"/>
    <p:sldId id="339" r:id="rId19"/>
    <p:sldId id="307" r:id="rId20"/>
    <p:sldId id="308" r:id="rId21"/>
    <p:sldId id="310" r:id="rId22"/>
    <p:sldId id="311" r:id="rId23"/>
    <p:sldId id="364" r:id="rId24"/>
    <p:sldId id="266" r:id="rId25"/>
    <p:sldId id="319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40" r:id="rId34"/>
    <p:sldId id="341" r:id="rId35"/>
    <p:sldId id="342" r:id="rId36"/>
    <p:sldId id="343" r:id="rId37"/>
    <p:sldId id="372" r:id="rId38"/>
    <p:sldId id="373" r:id="rId39"/>
    <p:sldId id="344" r:id="rId40"/>
    <p:sldId id="374" r:id="rId41"/>
    <p:sldId id="345" r:id="rId42"/>
    <p:sldId id="375" r:id="rId43"/>
    <p:sldId id="376" r:id="rId44"/>
    <p:sldId id="346" r:id="rId45"/>
    <p:sldId id="377" r:id="rId46"/>
    <p:sldId id="348" r:id="rId47"/>
    <p:sldId id="378" r:id="rId48"/>
    <p:sldId id="349" r:id="rId49"/>
    <p:sldId id="350" r:id="rId50"/>
    <p:sldId id="379" r:id="rId51"/>
    <p:sldId id="352" r:id="rId52"/>
    <p:sldId id="353" r:id="rId53"/>
    <p:sldId id="380" r:id="rId54"/>
    <p:sldId id="381" r:id="rId55"/>
    <p:sldId id="382" r:id="rId56"/>
    <p:sldId id="383" r:id="rId57"/>
    <p:sldId id="384" r:id="rId58"/>
    <p:sldId id="355" r:id="rId59"/>
    <p:sldId id="385" r:id="rId60"/>
    <p:sldId id="360" r:id="rId61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4ED"/>
    <a:srgbClr val="DAE3F3"/>
    <a:srgbClr val="D68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F5C3DA-40E8-F9B5-E1AC-0EF369DBE29D}" v="3" dt="2024-11-14T17:41:40.7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5033" autoAdjust="0"/>
  </p:normalViewPr>
  <p:slideViewPr>
    <p:cSldViewPr snapToGrid="0">
      <p:cViewPr varScale="1">
        <p:scale>
          <a:sx n="111" d="100"/>
          <a:sy n="111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o Ristov" userId="S::marko.ristov@sas.rs::7f88f9c7-3868-42db-a737-5119939079f7" providerId="AD" clId="Web-{5BF5C3DA-40E8-F9B5-E1AC-0EF369DBE29D}"/>
    <pc:docChg chg="modSld">
      <pc:chgData name="Marko Ristov" userId="S::marko.ristov@sas.rs::7f88f9c7-3868-42db-a737-5119939079f7" providerId="AD" clId="Web-{5BF5C3DA-40E8-F9B5-E1AC-0EF369DBE29D}" dt="2024-11-14T17:41:40.774" v="2" actId="20577"/>
      <pc:docMkLst>
        <pc:docMk/>
      </pc:docMkLst>
      <pc:sldChg chg="modSp">
        <pc:chgData name="Marko Ristov" userId="S::marko.ristov@sas.rs::7f88f9c7-3868-42db-a737-5119939079f7" providerId="AD" clId="Web-{5BF5C3DA-40E8-F9B5-E1AC-0EF369DBE29D}" dt="2024-11-14T17:41:40.774" v="2" actId="20577"/>
        <pc:sldMkLst>
          <pc:docMk/>
          <pc:sldMk cId="1217072595" sldId="306"/>
        </pc:sldMkLst>
        <pc:spChg chg="mod">
          <ac:chgData name="Marko Ristov" userId="S::marko.ristov@sas.rs::7f88f9c7-3868-42db-a737-5119939079f7" providerId="AD" clId="Web-{5BF5C3DA-40E8-F9B5-E1AC-0EF369DBE29D}" dt="2024-11-14T17:41:40.774" v="2" actId="20577"/>
          <ac:spMkLst>
            <pc:docMk/>
            <pc:sldMk cId="1217072595" sldId="306"/>
            <ac:spMk id="3" creationId="{19E6D87D-695A-433F-5294-F8C18B570F78}"/>
          </ac:spMkLst>
        </pc:spChg>
      </pc:sldChg>
    </pc:docChg>
  </pc:docChgLst>
  <pc:docChgLst>
    <pc:chgData name="Marko Ristov" userId="S::marko.ristov@sas.rs::7f88f9c7-3868-42db-a737-5119939079f7" providerId="AD" clId="Web-{855C5508-10CB-3864-8A8D-7A9858021A7D}"/>
    <pc:docChg chg="modSld">
      <pc:chgData name="Marko Ristov" userId="S::marko.ristov@sas.rs::7f88f9c7-3868-42db-a737-5119939079f7" providerId="AD" clId="Web-{855C5508-10CB-3864-8A8D-7A9858021A7D}" dt="2024-11-01T13:50:14.016" v="0" actId="1076"/>
      <pc:docMkLst>
        <pc:docMk/>
      </pc:docMkLst>
      <pc:sldChg chg="modSp">
        <pc:chgData name="Marko Ristov" userId="S::marko.ristov@sas.rs::7f88f9c7-3868-42db-a737-5119939079f7" providerId="AD" clId="Web-{855C5508-10CB-3864-8A8D-7A9858021A7D}" dt="2024-11-01T13:50:14.016" v="0" actId="1076"/>
        <pc:sldMkLst>
          <pc:docMk/>
          <pc:sldMk cId="3912070921" sldId="256"/>
        </pc:sldMkLst>
        <pc:picChg chg="mod">
          <ac:chgData name="Marko Ristov" userId="S::marko.ristov@sas.rs::7f88f9c7-3868-42db-a737-5119939079f7" providerId="AD" clId="Web-{855C5508-10CB-3864-8A8D-7A9858021A7D}" dt="2024-11-01T13:50:14.016" v="0" actId="1076"/>
          <ac:picMkLst>
            <pc:docMk/>
            <pc:sldMk cId="3912070921" sldId="256"/>
            <ac:picMk id="5" creationId="{D401BF1C-6D34-057E-8426-B0991926999F}"/>
          </ac:picMkLst>
        </pc:picChg>
      </pc:sldChg>
    </pc:docChg>
  </pc:docChgLst>
  <pc:docChgLst>
    <pc:chgData name="Isidora Ćulibrk" userId="88e11e8f-779d-41de-8eb1-f3caac7da2f0" providerId="ADAL" clId="{FEBE5601-7CD8-4D3B-9E12-A251F0E900DD}"/>
    <pc:docChg chg="undo redo custSel addSld delSld modSld sldOrd">
      <pc:chgData name="Isidora Ćulibrk" userId="88e11e8f-779d-41de-8eb1-f3caac7da2f0" providerId="ADAL" clId="{FEBE5601-7CD8-4D3B-9E12-A251F0E900DD}" dt="2024-10-29T20:52:07.661" v="433" actId="478"/>
      <pc:docMkLst>
        <pc:docMk/>
      </pc:docMkLst>
      <pc:sldChg chg="delSp modSp mod ord">
        <pc:chgData name="Isidora Ćulibrk" userId="88e11e8f-779d-41de-8eb1-f3caac7da2f0" providerId="ADAL" clId="{FEBE5601-7CD8-4D3B-9E12-A251F0E900DD}" dt="2024-10-29T20:51:38.736" v="431" actId="478"/>
        <pc:sldMkLst>
          <pc:docMk/>
          <pc:sldMk cId="1855756708" sldId="266"/>
        </pc:sldMkLst>
        <pc:spChg chg="mod">
          <ac:chgData name="Isidora Ćulibrk" userId="88e11e8f-779d-41de-8eb1-f3caac7da2f0" providerId="ADAL" clId="{FEBE5601-7CD8-4D3B-9E12-A251F0E900DD}" dt="2024-10-27T15:47:16.016" v="399" actId="20577"/>
          <ac:spMkLst>
            <pc:docMk/>
            <pc:sldMk cId="1855756708" sldId="266"/>
            <ac:spMk id="3" creationId="{EE197A3C-F574-8490-5BD3-2629D04CD03E}"/>
          </ac:spMkLst>
        </pc:spChg>
        <pc:spChg chg="del mod">
          <ac:chgData name="Isidora Ćulibrk" userId="88e11e8f-779d-41de-8eb1-f3caac7da2f0" providerId="ADAL" clId="{FEBE5601-7CD8-4D3B-9E12-A251F0E900DD}" dt="2024-10-29T20:51:38.736" v="431" actId="478"/>
          <ac:spMkLst>
            <pc:docMk/>
            <pc:sldMk cId="1855756708" sldId="266"/>
            <ac:spMk id="8" creationId="{7C113E7D-94A7-662C-ED25-8EBE7D8321C1}"/>
          </ac:spMkLst>
        </pc:spChg>
        <pc:spChg chg="del">
          <ac:chgData name="Isidora Ćulibrk" userId="88e11e8f-779d-41de-8eb1-f3caac7da2f0" providerId="ADAL" clId="{FEBE5601-7CD8-4D3B-9E12-A251F0E900DD}" dt="2024-10-29T20:51:35.786" v="430" actId="478"/>
          <ac:spMkLst>
            <pc:docMk/>
            <pc:sldMk cId="1855756708" sldId="266"/>
            <ac:spMk id="9" creationId="{CAE79D85-56E6-31A3-D810-7930A187B0BA}"/>
          </ac:spMkLst>
        </pc:spChg>
        <pc:picChg chg="del">
          <ac:chgData name="Isidora Ćulibrk" userId="88e11e8f-779d-41de-8eb1-f3caac7da2f0" providerId="ADAL" clId="{FEBE5601-7CD8-4D3B-9E12-A251F0E900DD}" dt="2024-10-27T15:51:55.315" v="405" actId="478"/>
          <ac:picMkLst>
            <pc:docMk/>
            <pc:sldMk cId="1855756708" sldId="266"/>
            <ac:picMk id="4" creationId="{CBDBC081-5DD8-33EF-10CC-2BF1D6CDABF3}"/>
          </ac:picMkLst>
        </pc:picChg>
        <pc:picChg chg="mod">
          <ac:chgData name="Isidora Ćulibrk" userId="88e11e8f-779d-41de-8eb1-f3caac7da2f0" providerId="ADAL" clId="{FEBE5601-7CD8-4D3B-9E12-A251F0E900DD}" dt="2024-10-27T15:46:23.105" v="383" actId="1076"/>
          <ac:picMkLst>
            <pc:docMk/>
            <pc:sldMk cId="1855756708" sldId="266"/>
            <ac:picMk id="5" creationId="{148F97A6-2387-41C8-55FA-D9B8779C3CA4}"/>
          </ac:picMkLst>
        </pc:picChg>
        <pc:picChg chg="mod">
          <ac:chgData name="Isidora Ćulibrk" userId="88e11e8f-779d-41de-8eb1-f3caac7da2f0" providerId="ADAL" clId="{FEBE5601-7CD8-4D3B-9E12-A251F0E900DD}" dt="2024-10-27T15:47:55.668" v="401" actId="1076"/>
          <ac:picMkLst>
            <pc:docMk/>
            <pc:sldMk cId="1855756708" sldId="266"/>
            <ac:picMk id="6" creationId="{440B2C39-C1E7-4F00-25A9-0C94566AE6E1}"/>
          </ac:picMkLst>
        </pc:picChg>
        <pc:picChg chg="mod">
          <ac:chgData name="Isidora Ćulibrk" userId="88e11e8f-779d-41de-8eb1-f3caac7da2f0" providerId="ADAL" clId="{FEBE5601-7CD8-4D3B-9E12-A251F0E900DD}" dt="2024-10-27T15:46:00.985" v="380" actId="1076"/>
          <ac:picMkLst>
            <pc:docMk/>
            <pc:sldMk cId="1855756708" sldId="266"/>
            <ac:picMk id="7" creationId="{091726B4-E717-33CA-5E05-0DE0220BD4D6}"/>
          </ac:picMkLst>
        </pc:picChg>
        <pc:picChg chg="mod">
          <ac:chgData name="Isidora Ćulibrk" userId="88e11e8f-779d-41de-8eb1-f3caac7da2f0" providerId="ADAL" clId="{FEBE5601-7CD8-4D3B-9E12-A251F0E900DD}" dt="2024-10-27T15:45:57.357" v="379" actId="1076"/>
          <ac:picMkLst>
            <pc:docMk/>
            <pc:sldMk cId="1855756708" sldId="266"/>
            <ac:picMk id="11" creationId="{89FDFA0A-5AAE-4204-0EFA-6004C1508379}"/>
          </ac:picMkLst>
        </pc:picChg>
      </pc:sldChg>
      <pc:sldChg chg="add del">
        <pc:chgData name="Isidora Ćulibrk" userId="88e11e8f-779d-41de-8eb1-f3caac7da2f0" providerId="ADAL" clId="{FEBE5601-7CD8-4D3B-9E12-A251F0E900DD}" dt="2024-10-27T15:39:39.754" v="305" actId="2696"/>
        <pc:sldMkLst>
          <pc:docMk/>
          <pc:sldMk cId="730208543" sldId="268"/>
        </pc:sldMkLst>
      </pc:sldChg>
      <pc:sldChg chg="modSp mod">
        <pc:chgData name="Isidora Ćulibrk" userId="88e11e8f-779d-41de-8eb1-f3caac7da2f0" providerId="ADAL" clId="{FEBE5601-7CD8-4D3B-9E12-A251F0E900DD}" dt="2024-10-27T15:14:22.217" v="26" actId="20577"/>
        <pc:sldMkLst>
          <pc:docMk/>
          <pc:sldMk cId="524077887" sldId="299"/>
        </pc:sldMkLst>
        <pc:spChg chg="mod">
          <ac:chgData name="Isidora Ćulibrk" userId="88e11e8f-779d-41de-8eb1-f3caac7da2f0" providerId="ADAL" clId="{FEBE5601-7CD8-4D3B-9E12-A251F0E900DD}" dt="2024-10-27T15:11:58.356" v="3" actId="120"/>
          <ac:spMkLst>
            <pc:docMk/>
            <pc:sldMk cId="524077887" sldId="299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4:22.217" v="26" actId="20577"/>
          <ac:spMkLst>
            <pc:docMk/>
            <pc:sldMk cId="524077887" sldId="299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4:32.982" v="30" actId="20577"/>
        <pc:sldMkLst>
          <pc:docMk/>
          <pc:sldMk cId="4138922382" sldId="300"/>
        </pc:sldMkLst>
        <pc:spChg chg="mod">
          <ac:chgData name="Isidora Ćulibrk" userId="88e11e8f-779d-41de-8eb1-f3caac7da2f0" providerId="ADAL" clId="{FEBE5601-7CD8-4D3B-9E12-A251F0E900DD}" dt="2024-10-27T15:11:51.043" v="2" actId="120"/>
          <ac:spMkLst>
            <pc:docMk/>
            <pc:sldMk cId="4138922382" sldId="300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4:32.982" v="30" actId="20577"/>
          <ac:spMkLst>
            <pc:docMk/>
            <pc:sldMk cId="4138922382" sldId="300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48:16.975" v="402" actId="120"/>
        <pc:sldMkLst>
          <pc:docMk/>
          <pc:sldMk cId="7515567" sldId="301"/>
        </pc:sldMkLst>
        <pc:spChg chg="mod">
          <ac:chgData name="Isidora Ćulibrk" userId="88e11e8f-779d-41de-8eb1-f3caac7da2f0" providerId="ADAL" clId="{FEBE5601-7CD8-4D3B-9E12-A251F0E900DD}" dt="2024-10-27T15:48:16.975" v="402" actId="120"/>
          <ac:spMkLst>
            <pc:docMk/>
            <pc:sldMk cId="7515567" sldId="301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4:55.012" v="38" actId="20577"/>
          <ac:spMkLst>
            <pc:docMk/>
            <pc:sldMk cId="7515567" sldId="301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5:04.880" v="42" actId="20577"/>
        <pc:sldMkLst>
          <pc:docMk/>
          <pc:sldMk cId="3249979119" sldId="302"/>
        </pc:sldMkLst>
        <pc:spChg chg="mod">
          <ac:chgData name="Isidora Ćulibrk" userId="88e11e8f-779d-41de-8eb1-f3caac7da2f0" providerId="ADAL" clId="{FEBE5601-7CD8-4D3B-9E12-A251F0E900DD}" dt="2024-10-27T15:11:37.380" v="0" actId="120"/>
          <ac:spMkLst>
            <pc:docMk/>
            <pc:sldMk cId="3249979119" sldId="302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5:04.880" v="42" actId="20577"/>
          <ac:spMkLst>
            <pc:docMk/>
            <pc:sldMk cId="3249979119" sldId="302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5:36.535" v="55" actId="20577"/>
        <pc:sldMkLst>
          <pc:docMk/>
          <pc:sldMk cId="1653343374" sldId="303"/>
        </pc:sldMkLst>
        <pc:spChg chg="mod">
          <ac:chgData name="Isidora Ćulibrk" userId="88e11e8f-779d-41de-8eb1-f3caac7da2f0" providerId="ADAL" clId="{FEBE5601-7CD8-4D3B-9E12-A251F0E900DD}" dt="2024-10-27T15:12:30.233" v="8" actId="120"/>
          <ac:spMkLst>
            <pc:docMk/>
            <pc:sldMk cId="1653343374" sldId="303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5:36.535" v="55" actId="20577"/>
          <ac:spMkLst>
            <pc:docMk/>
            <pc:sldMk cId="1653343374" sldId="303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5:47.551" v="60" actId="20577"/>
        <pc:sldMkLst>
          <pc:docMk/>
          <pc:sldMk cId="967971798" sldId="304"/>
        </pc:sldMkLst>
        <pc:spChg chg="mod">
          <ac:chgData name="Isidora Ćulibrk" userId="88e11e8f-779d-41de-8eb1-f3caac7da2f0" providerId="ADAL" clId="{FEBE5601-7CD8-4D3B-9E12-A251F0E900DD}" dt="2024-10-27T15:12:41.368" v="10" actId="120"/>
          <ac:spMkLst>
            <pc:docMk/>
            <pc:sldMk cId="967971798" sldId="304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5:47.551" v="60" actId="20577"/>
          <ac:spMkLst>
            <pc:docMk/>
            <pc:sldMk cId="967971798" sldId="304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7:22.443" v="204" actId="20577"/>
        <pc:sldMkLst>
          <pc:docMk/>
          <pc:sldMk cId="1217072595" sldId="306"/>
        </pc:sldMkLst>
        <pc:spChg chg="mod">
          <ac:chgData name="Isidora Ćulibrk" userId="88e11e8f-779d-41de-8eb1-f3caac7da2f0" providerId="ADAL" clId="{FEBE5601-7CD8-4D3B-9E12-A251F0E900DD}" dt="2024-10-27T15:12:50.167" v="11" actId="120"/>
          <ac:spMkLst>
            <pc:docMk/>
            <pc:sldMk cId="1217072595" sldId="306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7:22.443" v="204" actId="20577"/>
          <ac:spMkLst>
            <pc:docMk/>
            <pc:sldMk cId="1217072595" sldId="306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9:23.186" v="228" actId="20577"/>
        <pc:sldMkLst>
          <pc:docMk/>
          <pc:sldMk cId="1485303149" sldId="307"/>
        </pc:sldMkLst>
        <pc:spChg chg="mod">
          <ac:chgData name="Isidora Ćulibrk" userId="88e11e8f-779d-41de-8eb1-f3caac7da2f0" providerId="ADAL" clId="{FEBE5601-7CD8-4D3B-9E12-A251F0E900DD}" dt="2024-10-27T15:13:02.855" v="14" actId="120"/>
          <ac:spMkLst>
            <pc:docMk/>
            <pc:sldMk cId="1485303149" sldId="307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9:23.186" v="228" actId="20577"/>
          <ac:spMkLst>
            <pc:docMk/>
            <pc:sldMk cId="1485303149" sldId="307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31:15.269" v="230" actId="20577"/>
        <pc:sldMkLst>
          <pc:docMk/>
          <pc:sldMk cId="2537741617" sldId="308"/>
        </pc:sldMkLst>
        <pc:spChg chg="mod">
          <ac:chgData name="Isidora Ćulibrk" userId="88e11e8f-779d-41de-8eb1-f3caac7da2f0" providerId="ADAL" clId="{FEBE5601-7CD8-4D3B-9E12-A251F0E900DD}" dt="2024-10-27T15:13:09.512" v="15" actId="120"/>
          <ac:spMkLst>
            <pc:docMk/>
            <pc:sldMk cId="2537741617" sldId="308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1:15.269" v="230" actId="20577"/>
          <ac:spMkLst>
            <pc:docMk/>
            <pc:sldMk cId="2537741617" sldId="308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31:20.569" v="232" actId="20577"/>
        <pc:sldMkLst>
          <pc:docMk/>
          <pc:sldMk cId="1623926516" sldId="310"/>
        </pc:sldMkLst>
        <pc:spChg chg="mod">
          <ac:chgData name="Isidora Ćulibrk" userId="88e11e8f-779d-41de-8eb1-f3caac7da2f0" providerId="ADAL" clId="{FEBE5601-7CD8-4D3B-9E12-A251F0E900DD}" dt="2024-10-27T15:13:23.504" v="17" actId="120"/>
          <ac:spMkLst>
            <pc:docMk/>
            <pc:sldMk cId="1623926516" sldId="310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1:20.569" v="232" actId="20577"/>
          <ac:spMkLst>
            <pc:docMk/>
            <pc:sldMk cId="1623926516" sldId="310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31:32.236" v="237" actId="20577"/>
        <pc:sldMkLst>
          <pc:docMk/>
          <pc:sldMk cId="1983608804" sldId="311"/>
        </pc:sldMkLst>
        <pc:spChg chg="mod">
          <ac:chgData name="Isidora Ćulibrk" userId="88e11e8f-779d-41de-8eb1-f3caac7da2f0" providerId="ADAL" clId="{FEBE5601-7CD8-4D3B-9E12-A251F0E900DD}" dt="2024-10-27T15:13:19.121" v="16" actId="120"/>
          <ac:spMkLst>
            <pc:docMk/>
            <pc:sldMk cId="1983608804" sldId="311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1:32.236" v="237" actId="20577"/>
          <ac:spMkLst>
            <pc:docMk/>
            <pc:sldMk cId="1983608804" sldId="311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31:48.425" v="241" actId="20577"/>
        <pc:sldMkLst>
          <pc:docMk/>
          <pc:sldMk cId="842753268" sldId="319"/>
        </pc:sldMkLst>
        <pc:spChg chg="mod">
          <ac:chgData name="Isidora Ćulibrk" userId="88e11e8f-779d-41de-8eb1-f3caac7da2f0" providerId="ADAL" clId="{FEBE5601-7CD8-4D3B-9E12-A251F0E900DD}" dt="2024-10-27T15:31:42.797" v="238" actId="120"/>
          <ac:spMkLst>
            <pc:docMk/>
            <pc:sldMk cId="842753268" sldId="319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1:48.425" v="241" actId="20577"/>
          <ac:spMkLst>
            <pc:docMk/>
            <pc:sldMk cId="842753268" sldId="319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4:25.211" v="27" actId="20577"/>
        <pc:sldMkLst>
          <pc:docMk/>
          <pc:sldMk cId="2769929391" sldId="330"/>
        </pc:sldMkLst>
        <pc:spChg chg="mod">
          <ac:chgData name="Isidora Ćulibrk" userId="88e11e8f-779d-41de-8eb1-f3caac7da2f0" providerId="ADAL" clId="{FEBE5601-7CD8-4D3B-9E12-A251F0E900DD}" dt="2024-10-27T15:12:04.993" v="4" actId="120"/>
          <ac:spMkLst>
            <pc:docMk/>
            <pc:sldMk cId="2769929391" sldId="330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4:25.211" v="27" actId="20577"/>
          <ac:spMkLst>
            <pc:docMk/>
            <pc:sldMk cId="2769929391" sldId="330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4:43.784" v="34" actId="20577"/>
        <pc:sldMkLst>
          <pc:docMk/>
          <pc:sldMk cId="3703114535" sldId="331"/>
        </pc:sldMkLst>
        <pc:spChg chg="mod">
          <ac:chgData name="Isidora Ćulibrk" userId="88e11e8f-779d-41de-8eb1-f3caac7da2f0" providerId="ADAL" clId="{FEBE5601-7CD8-4D3B-9E12-A251F0E900DD}" dt="2024-10-27T15:11:43.735" v="1" actId="120"/>
          <ac:spMkLst>
            <pc:docMk/>
            <pc:sldMk cId="3703114535" sldId="331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4:43.784" v="34" actId="20577"/>
          <ac:spMkLst>
            <pc:docMk/>
            <pc:sldMk cId="3703114535" sldId="331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5:12.573" v="45" actId="20577"/>
        <pc:sldMkLst>
          <pc:docMk/>
          <pc:sldMk cId="726278296" sldId="333"/>
        </pc:sldMkLst>
        <pc:spChg chg="mod">
          <ac:chgData name="Isidora Ćulibrk" userId="88e11e8f-779d-41de-8eb1-f3caac7da2f0" providerId="ADAL" clId="{FEBE5601-7CD8-4D3B-9E12-A251F0E900DD}" dt="2024-10-27T15:12:18.943" v="5" actId="120"/>
          <ac:spMkLst>
            <pc:docMk/>
            <pc:sldMk cId="726278296" sldId="333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5:12.573" v="45" actId="20577"/>
          <ac:spMkLst>
            <pc:docMk/>
            <pc:sldMk cId="726278296" sldId="333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5:21.320" v="49" actId="20577"/>
        <pc:sldMkLst>
          <pc:docMk/>
          <pc:sldMk cId="4151000631" sldId="334"/>
        </pc:sldMkLst>
        <pc:spChg chg="mod">
          <ac:chgData name="Isidora Ćulibrk" userId="88e11e8f-779d-41de-8eb1-f3caac7da2f0" providerId="ADAL" clId="{FEBE5601-7CD8-4D3B-9E12-A251F0E900DD}" dt="2024-10-27T15:12:22.590" v="6" actId="120"/>
          <ac:spMkLst>
            <pc:docMk/>
            <pc:sldMk cId="4151000631" sldId="334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5:21.320" v="49" actId="20577"/>
          <ac:spMkLst>
            <pc:docMk/>
            <pc:sldMk cId="4151000631" sldId="334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5:28.574" v="52" actId="20577"/>
        <pc:sldMkLst>
          <pc:docMk/>
          <pc:sldMk cId="1113886052" sldId="335"/>
        </pc:sldMkLst>
        <pc:spChg chg="mod">
          <ac:chgData name="Isidora Ćulibrk" userId="88e11e8f-779d-41de-8eb1-f3caac7da2f0" providerId="ADAL" clId="{FEBE5601-7CD8-4D3B-9E12-A251F0E900DD}" dt="2024-10-27T15:12:26.061" v="7" actId="120"/>
          <ac:spMkLst>
            <pc:docMk/>
            <pc:sldMk cId="1113886052" sldId="335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5:28.574" v="52" actId="20577"/>
          <ac:spMkLst>
            <pc:docMk/>
            <pc:sldMk cId="1113886052" sldId="335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7:06.314" v="198" actId="20577"/>
        <pc:sldMkLst>
          <pc:docMk/>
          <pc:sldMk cId="549273635" sldId="337"/>
        </pc:sldMkLst>
        <pc:spChg chg="mod">
          <ac:chgData name="Isidora Ćulibrk" userId="88e11e8f-779d-41de-8eb1-f3caac7da2f0" providerId="ADAL" clId="{FEBE5601-7CD8-4D3B-9E12-A251F0E900DD}" dt="2024-10-27T15:12:38.252" v="9" actId="120"/>
          <ac:spMkLst>
            <pc:docMk/>
            <pc:sldMk cId="549273635" sldId="337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7:06.314" v="198" actId="20577"/>
          <ac:spMkLst>
            <pc:docMk/>
            <pc:sldMk cId="549273635" sldId="337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8:56.214" v="222" actId="14100"/>
        <pc:sldMkLst>
          <pc:docMk/>
          <pc:sldMk cId="3057421866" sldId="338"/>
        </pc:sldMkLst>
        <pc:spChg chg="mod">
          <ac:chgData name="Isidora Ćulibrk" userId="88e11e8f-779d-41de-8eb1-f3caac7da2f0" providerId="ADAL" clId="{FEBE5601-7CD8-4D3B-9E12-A251F0E900DD}" dt="2024-10-27T15:12:54.148" v="12" actId="120"/>
          <ac:spMkLst>
            <pc:docMk/>
            <pc:sldMk cId="3057421866" sldId="338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8:56.214" v="222" actId="14100"/>
          <ac:spMkLst>
            <pc:docMk/>
            <pc:sldMk cId="3057421866" sldId="338"/>
            <ac:spMk id="3" creationId="{19E6D87D-695A-433F-5294-F8C18B570F78}"/>
          </ac:spMkLst>
        </pc:spChg>
        <pc:graphicFrameChg chg="mod modGraphic">
          <ac:chgData name="Isidora Ćulibrk" userId="88e11e8f-779d-41de-8eb1-f3caac7da2f0" providerId="ADAL" clId="{FEBE5601-7CD8-4D3B-9E12-A251F0E900DD}" dt="2024-10-27T15:28:48.844" v="220" actId="14100"/>
          <ac:graphicFrameMkLst>
            <pc:docMk/>
            <pc:sldMk cId="3057421866" sldId="338"/>
            <ac:graphicFrameMk id="4" creationId="{07EDC8B4-2280-269D-226C-DCD4DEFBABAF}"/>
          </ac:graphicFrameMkLst>
        </pc:graphicFrameChg>
        <pc:graphicFrameChg chg="mod modGraphic">
          <ac:chgData name="Isidora Ćulibrk" userId="88e11e8f-779d-41de-8eb1-f3caac7da2f0" providerId="ADAL" clId="{FEBE5601-7CD8-4D3B-9E12-A251F0E900DD}" dt="2024-10-27T15:28:51.728" v="221" actId="14100"/>
          <ac:graphicFrameMkLst>
            <pc:docMk/>
            <pc:sldMk cId="3057421866" sldId="338"/>
            <ac:graphicFrameMk id="5" creationId="{213ED04F-CFE2-D69C-0F38-92305CBE9EB5}"/>
          </ac:graphicFrameMkLst>
        </pc:graphicFrameChg>
      </pc:sldChg>
      <pc:sldChg chg="modSp mod">
        <pc:chgData name="Isidora Ćulibrk" userId="88e11e8f-779d-41de-8eb1-f3caac7da2f0" providerId="ADAL" clId="{FEBE5601-7CD8-4D3B-9E12-A251F0E900DD}" dt="2024-10-27T15:29:14.945" v="225" actId="20577"/>
        <pc:sldMkLst>
          <pc:docMk/>
          <pc:sldMk cId="2071698740" sldId="339"/>
        </pc:sldMkLst>
        <pc:spChg chg="mod">
          <ac:chgData name="Isidora Ćulibrk" userId="88e11e8f-779d-41de-8eb1-f3caac7da2f0" providerId="ADAL" clId="{FEBE5601-7CD8-4D3B-9E12-A251F0E900DD}" dt="2024-10-27T15:12:57.551" v="13" actId="120"/>
          <ac:spMkLst>
            <pc:docMk/>
            <pc:sldMk cId="2071698740" sldId="339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9:14.945" v="225" actId="20577"/>
          <ac:spMkLst>
            <pc:docMk/>
            <pc:sldMk cId="2071698740" sldId="339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34:09.027" v="270" actId="120"/>
        <pc:sldMkLst>
          <pc:docMk/>
          <pc:sldMk cId="3999773275" sldId="340"/>
        </pc:sldMkLst>
        <pc:spChg chg="mod">
          <ac:chgData name="Isidora Ćulibrk" userId="88e11e8f-779d-41de-8eb1-f3caac7da2f0" providerId="ADAL" clId="{FEBE5601-7CD8-4D3B-9E12-A251F0E900DD}" dt="2024-10-27T15:34:09.027" v="270" actId="120"/>
          <ac:spMkLst>
            <pc:docMk/>
            <pc:sldMk cId="3999773275" sldId="340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3:42.861" v="165" actId="20577"/>
          <ac:spMkLst>
            <pc:docMk/>
            <pc:sldMk cId="3999773275" sldId="340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2:13.311" v="161" actId="20577"/>
        <pc:sldMkLst>
          <pc:docMk/>
          <pc:sldMk cId="3191136782" sldId="341"/>
        </pc:sldMkLst>
        <pc:spChg chg="mod">
          <ac:chgData name="Isidora Ćulibrk" userId="88e11e8f-779d-41de-8eb1-f3caac7da2f0" providerId="ADAL" clId="{FEBE5601-7CD8-4D3B-9E12-A251F0E900DD}" dt="2024-10-27T15:22:04.566" v="156" actId="120"/>
          <ac:spMkLst>
            <pc:docMk/>
            <pc:sldMk cId="3191136782" sldId="341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2:13.311" v="161" actId="20577"/>
          <ac:spMkLst>
            <pc:docMk/>
            <pc:sldMk cId="3191136782" sldId="341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1:17.998" v="145" actId="20577"/>
        <pc:sldMkLst>
          <pc:docMk/>
          <pc:sldMk cId="1265432388" sldId="342"/>
        </pc:sldMkLst>
        <pc:spChg chg="mod">
          <ac:chgData name="Isidora Ćulibrk" userId="88e11e8f-779d-41de-8eb1-f3caac7da2f0" providerId="ADAL" clId="{FEBE5601-7CD8-4D3B-9E12-A251F0E900DD}" dt="2024-10-27T15:21:13.009" v="142" actId="120"/>
          <ac:spMkLst>
            <pc:docMk/>
            <pc:sldMk cId="1265432388" sldId="342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1:17.998" v="145" actId="20577"/>
          <ac:spMkLst>
            <pc:docMk/>
            <pc:sldMk cId="1265432388" sldId="342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1:36.179" v="153" actId="20577"/>
        <pc:sldMkLst>
          <pc:docMk/>
          <pc:sldMk cId="3299417329" sldId="343"/>
        </pc:sldMkLst>
        <pc:spChg chg="mod">
          <ac:chgData name="Isidora Ćulibrk" userId="88e11e8f-779d-41de-8eb1-f3caac7da2f0" providerId="ADAL" clId="{FEBE5601-7CD8-4D3B-9E12-A251F0E900DD}" dt="2024-10-27T15:21:22.666" v="146" actId="120"/>
          <ac:spMkLst>
            <pc:docMk/>
            <pc:sldMk cId="3299417329" sldId="343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1:36.179" v="153" actId="20577"/>
          <ac:spMkLst>
            <pc:docMk/>
            <pc:sldMk cId="3299417329" sldId="343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0:37.642" v="135" actId="20577"/>
        <pc:sldMkLst>
          <pc:docMk/>
          <pc:sldMk cId="2485106309" sldId="344"/>
        </pc:sldMkLst>
        <pc:spChg chg="mod">
          <ac:chgData name="Isidora Ćulibrk" userId="88e11e8f-779d-41de-8eb1-f3caac7da2f0" providerId="ADAL" clId="{FEBE5601-7CD8-4D3B-9E12-A251F0E900DD}" dt="2024-10-27T15:20:32.006" v="131" actId="120"/>
          <ac:spMkLst>
            <pc:docMk/>
            <pc:sldMk cId="2485106309" sldId="344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0:37.642" v="135" actId="20577"/>
          <ac:spMkLst>
            <pc:docMk/>
            <pc:sldMk cId="2485106309" sldId="344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9:50.325" v="124" actId="20577"/>
        <pc:sldMkLst>
          <pc:docMk/>
          <pc:sldMk cId="286269345" sldId="345"/>
        </pc:sldMkLst>
        <pc:spChg chg="mod">
          <ac:chgData name="Isidora Ćulibrk" userId="88e11e8f-779d-41de-8eb1-f3caac7da2f0" providerId="ADAL" clId="{FEBE5601-7CD8-4D3B-9E12-A251F0E900DD}" dt="2024-10-27T15:19:46.115" v="122" actId="120"/>
          <ac:spMkLst>
            <pc:docMk/>
            <pc:sldMk cId="286269345" sldId="345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9:50.325" v="124" actId="20577"/>
          <ac:spMkLst>
            <pc:docMk/>
            <pc:sldMk cId="286269345" sldId="345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9:19.865" v="117" actId="20577"/>
        <pc:sldMkLst>
          <pc:docMk/>
          <pc:sldMk cId="3710629663" sldId="346"/>
        </pc:sldMkLst>
        <pc:spChg chg="mod">
          <ac:chgData name="Isidora Ćulibrk" userId="88e11e8f-779d-41de-8eb1-f3caac7da2f0" providerId="ADAL" clId="{FEBE5601-7CD8-4D3B-9E12-A251F0E900DD}" dt="2024-10-27T15:19:05.380" v="112" actId="120"/>
          <ac:spMkLst>
            <pc:docMk/>
            <pc:sldMk cId="3710629663" sldId="346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9:19.865" v="117" actId="20577"/>
          <ac:spMkLst>
            <pc:docMk/>
            <pc:sldMk cId="3710629663" sldId="346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8:47.108" v="110" actId="20577"/>
        <pc:sldMkLst>
          <pc:docMk/>
          <pc:sldMk cId="1022881337" sldId="348"/>
        </pc:sldMkLst>
        <pc:spChg chg="mod">
          <ac:chgData name="Isidora Ćulibrk" userId="88e11e8f-779d-41de-8eb1-f3caac7da2f0" providerId="ADAL" clId="{FEBE5601-7CD8-4D3B-9E12-A251F0E900DD}" dt="2024-10-27T15:18:40.309" v="106" actId="120"/>
          <ac:spMkLst>
            <pc:docMk/>
            <pc:sldMk cId="1022881337" sldId="348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8:47.108" v="110" actId="20577"/>
          <ac:spMkLst>
            <pc:docMk/>
            <pc:sldMk cId="1022881337" sldId="348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8:34.445" v="105" actId="20577"/>
        <pc:sldMkLst>
          <pc:docMk/>
          <pc:sldMk cId="2213819024" sldId="349"/>
        </pc:sldMkLst>
        <pc:spChg chg="mod">
          <ac:chgData name="Isidora Ćulibrk" userId="88e11e8f-779d-41de-8eb1-f3caac7da2f0" providerId="ADAL" clId="{FEBE5601-7CD8-4D3B-9E12-A251F0E900DD}" dt="2024-10-27T15:18:23.194" v="101" actId="120"/>
          <ac:spMkLst>
            <pc:docMk/>
            <pc:sldMk cId="2213819024" sldId="349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8:34.445" v="105" actId="20577"/>
          <ac:spMkLst>
            <pc:docMk/>
            <pc:sldMk cId="2213819024" sldId="349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36:02.881" v="284" actId="14100"/>
        <pc:sldMkLst>
          <pc:docMk/>
          <pc:sldMk cId="3433394342" sldId="350"/>
        </pc:sldMkLst>
        <pc:spChg chg="mod">
          <ac:chgData name="Isidora Ćulibrk" userId="88e11e8f-779d-41de-8eb1-f3caac7da2f0" providerId="ADAL" clId="{FEBE5601-7CD8-4D3B-9E12-A251F0E900DD}" dt="2024-10-27T15:18:07.756" v="97" actId="120"/>
          <ac:spMkLst>
            <pc:docMk/>
            <pc:sldMk cId="3433394342" sldId="350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6:02.881" v="284" actId="14100"/>
          <ac:spMkLst>
            <pc:docMk/>
            <pc:sldMk cId="3433394342" sldId="350"/>
            <ac:spMk id="3" creationId="{19E6D87D-695A-433F-5294-F8C18B570F78}"/>
          </ac:spMkLst>
        </pc:spChg>
        <pc:picChg chg="mod">
          <ac:chgData name="Isidora Ćulibrk" userId="88e11e8f-779d-41de-8eb1-f3caac7da2f0" providerId="ADAL" clId="{FEBE5601-7CD8-4D3B-9E12-A251F0E900DD}" dt="2024-10-27T15:35:57.966" v="283" actId="1076"/>
          <ac:picMkLst>
            <pc:docMk/>
            <pc:sldMk cId="3433394342" sldId="350"/>
            <ac:picMk id="4" creationId="{8D6265B1-719B-E626-FBC9-A58EDB8C7BBD}"/>
          </ac:picMkLst>
        </pc:picChg>
      </pc:sldChg>
      <pc:sldChg chg="modSp del mod">
        <pc:chgData name="Isidora Ćulibrk" userId="88e11e8f-779d-41de-8eb1-f3caac7da2f0" providerId="ADAL" clId="{FEBE5601-7CD8-4D3B-9E12-A251F0E900DD}" dt="2024-10-27T15:39:24.163" v="304" actId="2696"/>
        <pc:sldMkLst>
          <pc:docMk/>
          <pc:sldMk cId="292683064" sldId="351"/>
        </pc:sldMkLst>
        <pc:spChg chg="mod">
          <ac:chgData name="Isidora Ćulibrk" userId="88e11e8f-779d-41de-8eb1-f3caac7da2f0" providerId="ADAL" clId="{FEBE5601-7CD8-4D3B-9E12-A251F0E900DD}" dt="2024-10-27T15:25:15.216" v="191" actId="20577"/>
          <ac:spMkLst>
            <pc:docMk/>
            <pc:sldMk cId="292683064" sldId="351"/>
            <ac:spMk id="2" creationId="{DB6775B9-FD26-2C02-B4F1-0BF497681A39}"/>
          </ac:spMkLst>
        </pc:spChg>
      </pc:sldChg>
      <pc:sldChg chg="modSp mod">
        <pc:chgData name="Isidora Ćulibrk" userId="88e11e8f-779d-41de-8eb1-f3caac7da2f0" providerId="ADAL" clId="{FEBE5601-7CD8-4D3B-9E12-A251F0E900DD}" dt="2024-10-27T15:36:37.317" v="293" actId="1076"/>
        <pc:sldMkLst>
          <pc:docMk/>
          <pc:sldMk cId="2004126271" sldId="352"/>
        </pc:sldMkLst>
        <pc:spChg chg="mod">
          <ac:chgData name="Isidora Ćulibrk" userId="88e11e8f-779d-41de-8eb1-f3caac7da2f0" providerId="ADAL" clId="{FEBE5601-7CD8-4D3B-9E12-A251F0E900DD}" dt="2024-10-27T15:17:50.244" v="94" actId="120"/>
          <ac:spMkLst>
            <pc:docMk/>
            <pc:sldMk cId="2004126271" sldId="352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6:37.207" v="292" actId="14100"/>
          <ac:spMkLst>
            <pc:docMk/>
            <pc:sldMk cId="2004126271" sldId="352"/>
            <ac:spMk id="3" creationId="{19E6D87D-695A-433F-5294-F8C18B570F78}"/>
          </ac:spMkLst>
        </pc:spChg>
        <pc:picChg chg="mod">
          <ac:chgData name="Isidora Ćulibrk" userId="88e11e8f-779d-41de-8eb1-f3caac7da2f0" providerId="ADAL" clId="{FEBE5601-7CD8-4D3B-9E12-A251F0E900DD}" dt="2024-10-27T15:36:37.317" v="293" actId="1076"/>
          <ac:picMkLst>
            <pc:docMk/>
            <pc:sldMk cId="2004126271" sldId="352"/>
            <ac:picMk id="4" creationId="{FBB8E3AE-CC4A-8296-16CB-5E64D3F65148}"/>
          </ac:picMkLst>
        </pc:picChg>
      </pc:sldChg>
      <pc:sldChg chg="modSp mod">
        <pc:chgData name="Isidora Ćulibrk" userId="88e11e8f-779d-41de-8eb1-f3caac7da2f0" providerId="ADAL" clId="{FEBE5601-7CD8-4D3B-9E12-A251F0E900DD}" dt="2024-10-27T15:36:55.839" v="297" actId="1076"/>
        <pc:sldMkLst>
          <pc:docMk/>
          <pc:sldMk cId="665355798" sldId="353"/>
        </pc:sldMkLst>
        <pc:spChg chg="mod">
          <ac:chgData name="Isidora Ćulibrk" userId="88e11e8f-779d-41de-8eb1-f3caac7da2f0" providerId="ADAL" clId="{FEBE5601-7CD8-4D3B-9E12-A251F0E900DD}" dt="2024-10-27T15:17:40.821" v="90" actId="120"/>
          <ac:spMkLst>
            <pc:docMk/>
            <pc:sldMk cId="665355798" sldId="353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6:51.843" v="296" actId="14100"/>
          <ac:spMkLst>
            <pc:docMk/>
            <pc:sldMk cId="665355798" sldId="353"/>
            <ac:spMk id="4" creationId="{97FF9294-A5DE-2D69-186F-B8E5619E5DAD}"/>
          </ac:spMkLst>
        </pc:spChg>
        <pc:picChg chg="mod">
          <ac:chgData name="Isidora Ćulibrk" userId="88e11e8f-779d-41de-8eb1-f3caac7da2f0" providerId="ADAL" clId="{FEBE5601-7CD8-4D3B-9E12-A251F0E900DD}" dt="2024-10-27T15:36:55.839" v="297" actId="1076"/>
          <ac:picMkLst>
            <pc:docMk/>
            <pc:sldMk cId="665355798" sldId="353"/>
            <ac:picMk id="6" creationId="{B1A6C856-07DC-CEF3-9898-8620D7D119DF}"/>
          </ac:picMkLst>
        </pc:picChg>
      </pc:sldChg>
      <pc:sldChg chg="del">
        <pc:chgData name="Isidora Ćulibrk" userId="88e11e8f-779d-41de-8eb1-f3caac7da2f0" providerId="ADAL" clId="{FEBE5601-7CD8-4D3B-9E12-A251F0E900DD}" dt="2024-10-27T15:39:03.676" v="299" actId="2696"/>
        <pc:sldMkLst>
          <pc:docMk/>
          <pc:sldMk cId="852021386" sldId="354"/>
        </pc:sldMkLst>
      </pc:sldChg>
      <pc:sldChg chg="modSp mod">
        <pc:chgData name="Isidora Ćulibrk" userId="88e11e8f-779d-41de-8eb1-f3caac7da2f0" providerId="ADAL" clId="{FEBE5601-7CD8-4D3B-9E12-A251F0E900DD}" dt="2024-10-27T15:16:29.368" v="67" actId="20577"/>
        <pc:sldMkLst>
          <pc:docMk/>
          <pc:sldMk cId="3809460696" sldId="355"/>
        </pc:sldMkLst>
        <pc:spChg chg="mod">
          <ac:chgData name="Isidora Ćulibrk" userId="88e11e8f-779d-41de-8eb1-f3caac7da2f0" providerId="ADAL" clId="{FEBE5601-7CD8-4D3B-9E12-A251F0E900DD}" dt="2024-10-27T15:16:27.652" v="66" actId="120"/>
          <ac:spMkLst>
            <pc:docMk/>
            <pc:sldMk cId="3809460696" sldId="355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6:29.368" v="67" actId="20577"/>
          <ac:spMkLst>
            <pc:docMk/>
            <pc:sldMk cId="3809460696" sldId="355"/>
            <ac:spMk id="3" creationId="{19E6D87D-695A-433F-5294-F8C18B570F78}"/>
          </ac:spMkLst>
        </pc:spChg>
      </pc:sldChg>
      <pc:sldChg chg="modSp del mod">
        <pc:chgData name="Isidora Ćulibrk" userId="88e11e8f-779d-41de-8eb1-f3caac7da2f0" providerId="ADAL" clId="{FEBE5601-7CD8-4D3B-9E12-A251F0E900DD}" dt="2024-10-27T15:39:21.776" v="303" actId="2696"/>
        <pc:sldMkLst>
          <pc:docMk/>
          <pc:sldMk cId="1539601438" sldId="359"/>
        </pc:sldMkLst>
        <pc:spChg chg="mod">
          <ac:chgData name="Isidora Ćulibrk" userId="88e11e8f-779d-41de-8eb1-f3caac7da2f0" providerId="ADAL" clId="{FEBE5601-7CD8-4D3B-9E12-A251F0E900DD}" dt="2024-10-27T15:25:20.377" v="194" actId="20577"/>
          <ac:spMkLst>
            <pc:docMk/>
            <pc:sldMk cId="1539601438" sldId="359"/>
            <ac:spMk id="2" creationId="{F10D4C3A-39AA-14A4-519F-6F3AD6C79371}"/>
          </ac:spMkLst>
        </pc:spChg>
      </pc:sldChg>
      <pc:sldChg chg="delSp mod">
        <pc:chgData name="Isidora Ćulibrk" userId="88e11e8f-779d-41de-8eb1-f3caac7da2f0" providerId="ADAL" clId="{FEBE5601-7CD8-4D3B-9E12-A251F0E900DD}" dt="2024-10-29T20:52:07.661" v="433" actId="478"/>
        <pc:sldMkLst>
          <pc:docMk/>
          <pc:sldMk cId="3915999549" sldId="360"/>
        </pc:sldMkLst>
        <pc:spChg chg="del">
          <ac:chgData name="Isidora Ćulibrk" userId="88e11e8f-779d-41de-8eb1-f3caac7da2f0" providerId="ADAL" clId="{FEBE5601-7CD8-4D3B-9E12-A251F0E900DD}" dt="2024-10-29T20:52:07.661" v="433" actId="478"/>
          <ac:spMkLst>
            <pc:docMk/>
            <pc:sldMk cId="3915999549" sldId="360"/>
            <ac:spMk id="8" creationId="{E3F918EF-FBA8-F65F-7190-168CC33C4BFE}"/>
          </ac:spMkLst>
        </pc:spChg>
        <pc:spChg chg="del">
          <ac:chgData name="Isidora Ćulibrk" userId="88e11e8f-779d-41de-8eb1-f3caac7da2f0" providerId="ADAL" clId="{FEBE5601-7CD8-4D3B-9E12-A251F0E900DD}" dt="2024-10-29T20:52:04.899" v="432" actId="478"/>
          <ac:spMkLst>
            <pc:docMk/>
            <pc:sldMk cId="3915999549" sldId="360"/>
            <ac:spMk id="9" creationId="{F6AD1BDC-4F2D-D4A8-13E6-0A7CCDEAEF62}"/>
          </ac:spMkLst>
        </pc:spChg>
      </pc:sldChg>
      <pc:sldChg chg="del">
        <pc:chgData name="Isidora Ćulibrk" userId="88e11e8f-779d-41de-8eb1-f3caac7da2f0" providerId="ADAL" clId="{FEBE5601-7CD8-4D3B-9E12-A251F0E900DD}" dt="2024-10-27T15:39:18.795" v="302" actId="2696"/>
        <pc:sldMkLst>
          <pc:docMk/>
          <pc:sldMk cId="3306437438" sldId="361"/>
        </pc:sldMkLst>
      </pc:sldChg>
      <pc:sldChg chg="delSp modSp mod">
        <pc:chgData name="Isidora Ćulibrk" userId="88e11e8f-779d-41de-8eb1-f3caac7da2f0" providerId="ADAL" clId="{FEBE5601-7CD8-4D3B-9E12-A251F0E900DD}" dt="2024-10-29T20:51:17.188" v="429" actId="478"/>
        <pc:sldMkLst>
          <pc:docMk/>
          <pc:sldMk cId="3051442681" sldId="362"/>
        </pc:sldMkLst>
        <pc:spChg chg="mod">
          <ac:chgData name="Isidora Ćulibrk" userId="88e11e8f-779d-41de-8eb1-f3caac7da2f0" providerId="ADAL" clId="{FEBE5601-7CD8-4D3B-9E12-A251F0E900DD}" dt="2024-10-28T21:26:44.018" v="427" actId="20577"/>
          <ac:spMkLst>
            <pc:docMk/>
            <pc:sldMk cId="3051442681" sldId="362"/>
            <ac:spMk id="2" creationId="{F263B9A7-7B05-C211-60E5-9B17EC434861}"/>
          </ac:spMkLst>
        </pc:spChg>
        <pc:spChg chg="del">
          <ac:chgData name="Isidora Ćulibrk" userId="88e11e8f-779d-41de-8eb1-f3caac7da2f0" providerId="ADAL" clId="{FEBE5601-7CD8-4D3B-9E12-A251F0E900DD}" dt="2024-10-29T20:51:17.188" v="429" actId="478"/>
          <ac:spMkLst>
            <pc:docMk/>
            <pc:sldMk cId="3051442681" sldId="362"/>
            <ac:spMk id="8" creationId="{959288E4-CBB3-2739-AC0C-85946C8B0150}"/>
          </ac:spMkLst>
        </pc:spChg>
        <pc:spChg chg="del">
          <ac:chgData name="Isidora Ćulibrk" userId="88e11e8f-779d-41de-8eb1-f3caac7da2f0" providerId="ADAL" clId="{FEBE5601-7CD8-4D3B-9E12-A251F0E900DD}" dt="2024-10-29T20:51:13.817" v="428" actId="478"/>
          <ac:spMkLst>
            <pc:docMk/>
            <pc:sldMk cId="3051442681" sldId="362"/>
            <ac:spMk id="9" creationId="{A80992BE-E5A4-FAF9-5C24-3174DB0A6B0D}"/>
          </ac:spMkLst>
        </pc:spChg>
      </pc:sldChg>
      <pc:sldChg chg="modSp mod">
        <pc:chgData name="Isidora Ćulibrk" userId="88e11e8f-779d-41de-8eb1-f3caac7da2f0" providerId="ADAL" clId="{FEBE5601-7CD8-4D3B-9E12-A251F0E900DD}" dt="2024-10-27T15:32:18.916" v="247" actId="14100"/>
        <pc:sldMkLst>
          <pc:docMk/>
          <pc:sldMk cId="42803784" sldId="365"/>
        </pc:sldMkLst>
        <pc:spChg chg="mod">
          <ac:chgData name="Isidora Ćulibrk" userId="88e11e8f-779d-41de-8eb1-f3caac7da2f0" providerId="ADAL" clId="{FEBE5601-7CD8-4D3B-9E12-A251F0E900DD}" dt="2024-10-27T15:31:52.488" v="242" actId="120"/>
          <ac:spMkLst>
            <pc:docMk/>
            <pc:sldMk cId="42803784" sldId="365"/>
            <ac:spMk id="2" creationId="{235E65F4-9F1D-0307-DF49-0D3AEC9ABE7B}"/>
          </ac:spMkLst>
        </pc:spChg>
        <pc:graphicFrameChg chg="mod modGraphic">
          <ac:chgData name="Isidora Ćulibrk" userId="88e11e8f-779d-41de-8eb1-f3caac7da2f0" providerId="ADAL" clId="{FEBE5601-7CD8-4D3B-9E12-A251F0E900DD}" dt="2024-10-27T15:32:18.916" v="247" actId="14100"/>
          <ac:graphicFrameMkLst>
            <pc:docMk/>
            <pc:sldMk cId="42803784" sldId="365"/>
            <ac:graphicFrameMk id="6" creationId="{5570FEE4-1BDA-33B7-7BEA-64864221D35C}"/>
          </ac:graphicFrameMkLst>
        </pc:graphicFrameChg>
      </pc:sldChg>
      <pc:sldChg chg="modSp mod">
        <pc:chgData name="Isidora Ćulibrk" userId="88e11e8f-779d-41de-8eb1-f3caac7da2f0" providerId="ADAL" clId="{FEBE5601-7CD8-4D3B-9E12-A251F0E900DD}" dt="2024-10-27T15:32:32.603" v="252" actId="20577"/>
        <pc:sldMkLst>
          <pc:docMk/>
          <pc:sldMk cId="2693713654" sldId="366"/>
        </pc:sldMkLst>
        <pc:spChg chg="mod">
          <ac:chgData name="Isidora Ćulibrk" userId="88e11e8f-779d-41de-8eb1-f3caac7da2f0" providerId="ADAL" clId="{FEBE5601-7CD8-4D3B-9E12-A251F0E900DD}" dt="2024-10-27T15:32:25.243" v="248" actId="120"/>
          <ac:spMkLst>
            <pc:docMk/>
            <pc:sldMk cId="2693713654" sldId="366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2:32.603" v="252" actId="20577"/>
          <ac:spMkLst>
            <pc:docMk/>
            <pc:sldMk cId="2693713654" sldId="366"/>
            <ac:spMk id="5" creationId="{6E88EB74-EE3D-96BC-942D-D74F57C1905C}"/>
          </ac:spMkLst>
        </pc:spChg>
      </pc:sldChg>
      <pc:sldChg chg="modSp mod">
        <pc:chgData name="Isidora Ćulibrk" userId="88e11e8f-779d-41de-8eb1-f3caac7da2f0" providerId="ADAL" clId="{FEBE5601-7CD8-4D3B-9E12-A251F0E900DD}" dt="2024-10-27T15:32:43.914" v="257" actId="20577"/>
        <pc:sldMkLst>
          <pc:docMk/>
          <pc:sldMk cId="1952578933" sldId="367"/>
        </pc:sldMkLst>
        <pc:spChg chg="mod">
          <ac:chgData name="Isidora Ćulibrk" userId="88e11e8f-779d-41de-8eb1-f3caac7da2f0" providerId="ADAL" clId="{FEBE5601-7CD8-4D3B-9E12-A251F0E900DD}" dt="2024-10-27T15:32:36.426" v="253" actId="120"/>
          <ac:spMkLst>
            <pc:docMk/>
            <pc:sldMk cId="1952578933" sldId="367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2:43.914" v="257" actId="20577"/>
          <ac:spMkLst>
            <pc:docMk/>
            <pc:sldMk cId="1952578933" sldId="367"/>
            <ac:spMk id="5" creationId="{269B0681-024F-A59E-AFD4-65D03BCEF97D}"/>
          </ac:spMkLst>
        </pc:spChg>
      </pc:sldChg>
      <pc:sldChg chg="modSp mod">
        <pc:chgData name="Isidora Ćulibrk" userId="88e11e8f-779d-41de-8eb1-f3caac7da2f0" providerId="ADAL" clId="{FEBE5601-7CD8-4D3B-9E12-A251F0E900DD}" dt="2024-10-27T15:53:04.532" v="414" actId="14100"/>
        <pc:sldMkLst>
          <pc:docMk/>
          <pc:sldMk cId="1548614918" sldId="368"/>
        </pc:sldMkLst>
        <pc:spChg chg="mod">
          <ac:chgData name="Isidora Ćulibrk" userId="88e11e8f-779d-41de-8eb1-f3caac7da2f0" providerId="ADAL" clId="{FEBE5601-7CD8-4D3B-9E12-A251F0E900DD}" dt="2024-10-27T15:33:03.213" v="258" actId="120"/>
          <ac:spMkLst>
            <pc:docMk/>
            <pc:sldMk cId="1548614918" sldId="368"/>
            <ac:spMk id="2" creationId="{235E65F4-9F1D-0307-DF49-0D3AEC9ABE7B}"/>
          </ac:spMkLst>
        </pc:spChg>
        <pc:picChg chg="mod">
          <ac:chgData name="Isidora Ćulibrk" userId="88e11e8f-779d-41de-8eb1-f3caac7da2f0" providerId="ADAL" clId="{FEBE5601-7CD8-4D3B-9E12-A251F0E900DD}" dt="2024-10-27T15:52:49.583" v="411" actId="1076"/>
          <ac:picMkLst>
            <pc:docMk/>
            <pc:sldMk cId="1548614918" sldId="368"/>
            <ac:picMk id="3" creationId="{62DF54E9-135D-D97D-B1EC-409AAC999CA0}"/>
          </ac:picMkLst>
        </pc:picChg>
        <pc:picChg chg="mod">
          <ac:chgData name="Isidora Ćulibrk" userId="88e11e8f-779d-41de-8eb1-f3caac7da2f0" providerId="ADAL" clId="{FEBE5601-7CD8-4D3B-9E12-A251F0E900DD}" dt="2024-10-27T15:53:04.532" v="414" actId="14100"/>
          <ac:picMkLst>
            <pc:docMk/>
            <pc:sldMk cId="1548614918" sldId="368"/>
            <ac:picMk id="4" creationId="{D8538278-0115-8DAE-7BE5-95E7615315D4}"/>
          </ac:picMkLst>
        </pc:picChg>
      </pc:sldChg>
      <pc:sldChg chg="modSp mod">
        <pc:chgData name="Isidora Ćulibrk" userId="88e11e8f-779d-41de-8eb1-f3caac7da2f0" providerId="ADAL" clId="{FEBE5601-7CD8-4D3B-9E12-A251F0E900DD}" dt="2024-10-27T15:33:17.129" v="265" actId="27636"/>
        <pc:sldMkLst>
          <pc:docMk/>
          <pc:sldMk cId="1514827983" sldId="369"/>
        </pc:sldMkLst>
        <pc:spChg chg="mod">
          <ac:chgData name="Isidora Ćulibrk" userId="88e11e8f-779d-41de-8eb1-f3caac7da2f0" providerId="ADAL" clId="{FEBE5601-7CD8-4D3B-9E12-A251F0E900DD}" dt="2024-10-27T15:33:07.744" v="259" actId="120"/>
          <ac:spMkLst>
            <pc:docMk/>
            <pc:sldMk cId="1514827983" sldId="369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33:17.129" v="265" actId="27636"/>
          <ac:spMkLst>
            <pc:docMk/>
            <pc:sldMk cId="1514827983" sldId="369"/>
            <ac:spMk id="6" creationId="{06DE95E9-44CC-BC9A-BC46-1161B4DB36AC}"/>
          </ac:spMkLst>
        </pc:spChg>
      </pc:sldChg>
      <pc:sldChg chg="modSp mod">
        <pc:chgData name="Isidora Ćulibrk" userId="88e11e8f-779d-41de-8eb1-f3caac7da2f0" providerId="ADAL" clId="{FEBE5601-7CD8-4D3B-9E12-A251F0E900DD}" dt="2024-10-27T15:33:51.198" v="269" actId="1076"/>
        <pc:sldMkLst>
          <pc:docMk/>
          <pc:sldMk cId="2763885226" sldId="370"/>
        </pc:sldMkLst>
        <pc:spChg chg="mod">
          <ac:chgData name="Isidora Ćulibrk" userId="88e11e8f-779d-41de-8eb1-f3caac7da2f0" providerId="ADAL" clId="{FEBE5601-7CD8-4D3B-9E12-A251F0E900DD}" dt="2024-10-27T15:33:24.009" v="266" actId="120"/>
          <ac:spMkLst>
            <pc:docMk/>
            <pc:sldMk cId="2763885226" sldId="370"/>
            <ac:spMk id="2" creationId="{235E65F4-9F1D-0307-DF49-0D3AEC9ABE7B}"/>
          </ac:spMkLst>
        </pc:spChg>
        <pc:grpChg chg="mod">
          <ac:chgData name="Isidora Ćulibrk" userId="88e11e8f-779d-41de-8eb1-f3caac7da2f0" providerId="ADAL" clId="{FEBE5601-7CD8-4D3B-9E12-A251F0E900DD}" dt="2024-10-27T15:33:51.198" v="269" actId="1076"/>
          <ac:grpSpMkLst>
            <pc:docMk/>
            <pc:sldMk cId="2763885226" sldId="370"/>
            <ac:grpSpMk id="25" creationId="{AE722AB4-8C50-C206-A31A-087BEFBC8A9E}"/>
          </ac:grpSpMkLst>
        </pc:grpChg>
        <pc:grpChg chg="mod">
          <ac:chgData name="Isidora Ćulibrk" userId="88e11e8f-779d-41de-8eb1-f3caac7da2f0" providerId="ADAL" clId="{FEBE5601-7CD8-4D3B-9E12-A251F0E900DD}" dt="2024-10-27T15:33:35.310" v="267" actId="1076"/>
          <ac:grpSpMkLst>
            <pc:docMk/>
            <pc:sldMk cId="2763885226" sldId="370"/>
            <ac:grpSpMk id="26" creationId="{114FACD9-B8CA-AA98-6F3F-B7B948B3F23E}"/>
          </ac:grpSpMkLst>
        </pc:grpChg>
      </pc:sldChg>
      <pc:sldChg chg="modSp mod">
        <pc:chgData name="Isidora Ćulibrk" userId="88e11e8f-779d-41de-8eb1-f3caac7da2f0" providerId="ADAL" clId="{FEBE5601-7CD8-4D3B-9E12-A251F0E900DD}" dt="2024-10-27T15:24:57.201" v="188" actId="120"/>
        <pc:sldMkLst>
          <pc:docMk/>
          <pc:sldMk cId="3746761149" sldId="371"/>
        </pc:sldMkLst>
        <pc:spChg chg="mod">
          <ac:chgData name="Isidora Ćulibrk" userId="88e11e8f-779d-41de-8eb1-f3caac7da2f0" providerId="ADAL" clId="{FEBE5601-7CD8-4D3B-9E12-A251F0E900DD}" dt="2024-10-27T15:24:57.201" v="188" actId="120"/>
          <ac:spMkLst>
            <pc:docMk/>
            <pc:sldMk cId="3746761149" sldId="371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4:46.553" v="186" actId="14100"/>
          <ac:spMkLst>
            <pc:docMk/>
            <pc:sldMk cId="3746761149" sldId="371"/>
            <ac:spMk id="7" creationId="{37D6C705-AE4D-53F0-2AB1-253E45FD44FF}"/>
          </ac:spMkLst>
        </pc:spChg>
        <pc:picChg chg="mod">
          <ac:chgData name="Isidora Ćulibrk" userId="88e11e8f-779d-41de-8eb1-f3caac7da2f0" providerId="ADAL" clId="{FEBE5601-7CD8-4D3B-9E12-A251F0E900DD}" dt="2024-10-27T15:24:49.635" v="187" actId="1076"/>
          <ac:picMkLst>
            <pc:docMk/>
            <pc:sldMk cId="3746761149" sldId="371"/>
            <ac:picMk id="8" creationId="{2DE94A66-B20F-B6AF-4E24-01E23F672C70}"/>
          </ac:picMkLst>
        </pc:picChg>
      </pc:sldChg>
      <pc:sldChg chg="modSp mod">
        <pc:chgData name="Isidora Ćulibrk" userId="88e11e8f-779d-41de-8eb1-f3caac7da2f0" providerId="ADAL" clId="{FEBE5601-7CD8-4D3B-9E12-A251F0E900DD}" dt="2024-10-27T15:35:21.586" v="281" actId="1076"/>
        <pc:sldMkLst>
          <pc:docMk/>
          <pc:sldMk cId="2864879255" sldId="372"/>
        </pc:sldMkLst>
        <pc:spChg chg="mod">
          <ac:chgData name="Isidora Ćulibrk" userId="88e11e8f-779d-41de-8eb1-f3caac7da2f0" providerId="ADAL" clId="{FEBE5601-7CD8-4D3B-9E12-A251F0E900DD}" dt="2024-10-27T15:21:05.819" v="141" actId="120"/>
          <ac:spMkLst>
            <pc:docMk/>
            <pc:sldMk cId="2864879255" sldId="372"/>
            <ac:spMk id="2" creationId="{235E65F4-9F1D-0307-DF49-0D3AEC9ABE7B}"/>
          </ac:spMkLst>
        </pc:spChg>
        <pc:picChg chg="mod">
          <ac:chgData name="Isidora Ćulibrk" userId="88e11e8f-779d-41de-8eb1-f3caac7da2f0" providerId="ADAL" clId="{FEBE5601-7CD8-4D3B-9E12-A251F0E900DD}" dt="2024-10-27T15:35:17.750" v="280" actId="1076"/>
          <ac:picMkLst>
            <pc:docMk/>
            <pc:sldMk cId="2864879255" sldId="372"/>
            <ac:picMk id="4" creationId="{B6D87F20-4F4A-0172-7ED1-8AAF55AA45E4}"/>
          </ac:picMkLst>
        </pc:picChg>
        <pc:picChg chg="mod">
          <ac:chgData name="Isidora Ćulibrk" userId="88e11e8f-779d-41de-8eb1-f3caac7da2f0" providerId="ADAL" clId="{FEBE5601-7CD8-4D3B-9E12-A251F0E900DD}" dt="2024-10-27T15:35:21.586" v="281" actId="1076"/>
          <ac:picMkLst>
            <pc:docMk/>
            <pc:sldMk cId="2864879255" sldId="372"/>
            <ac:picMk id="5" creationId="{88C06F7A-CC4D-4D6D-A8D4-ACC8099FCAF5}"/>
          </ac:picMkLst>
        </pc:picChg>
      </pc:sldChg>
      <pc:sldChg chg="modSp mod">
        <pc:chgData name="Isidora Ćulibrk" userId="88e11e8f-779d-41de-8eb1-f3caac7da2f0" providerId="ADAL" clId="{FEBE5601-7CD8-4D3B-9E12-A251F0E900DD}" dt="2024-10-27T15:21:42.910" v="155" actId="20577"/>
        <pc:sldMkLst>
          <pc:docMk/>
          <pc:sldMk cId="1119167756" sldId="373"/>
        </pc:sldMkLst>
        <pc:spChg chg="mod">
          <ac:chgData name="Isidora Ćulibrk" userId="88e11e8f-779d-41de-8eb1-f3caac7da2f0" providerId="ADAL" clId="{FEBE5601-7CD8-4D3B-9E12-A251F0E900DD}" dt="2024-10-27T15:20:48.441" v="136" actId="120"/>
          <ac:spMkLst>
            <pc:docMk/>
            <pc:sldMk cId="1119167756" sldId="373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21:42.910" v="155" actId="20577"/>
          <ac:spMkLst>
            <pc:docMk/>
            <pc:sldMk cId="1119167756" sldId="373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20:26.785" v="130" actId="1076"/>
        <pc:sldMkLst>
          <pc:docMk/>
          <pc:sldMk cId="2699391728" sldId="374"/>
        </pc:sldMkLst>
        <pc:picChg chg="mod">
          <ac:chgData name="Isidora Ćulibrk" userId="88e11e8f-779d-41de-8eb1-f3caac7da2f0" providerId="ADAL" clId="{FEBE5601-7CD8-4D3B-9E12-A251F0E900DD}" dt="2024-10-27T15:20:26.785" v="130" actId="1076"/>
          <ac:picMkLst>
            <pc:docMk/>
            <pc:sldMk cId="2699391728" sldId="374"/>
            <ac:picMk id="5" creationId="{6EF63519-D2D1-7382-03A6-F81AF3A50C22}"/>
          </ac:picMkLst>
        </pc:picChg>
        <pc:picChg chg="mod">
          <ac:chgData name="Isidora Ćulibrk" userId="88e11e8f-779d-41de-8eb1-f3caac7da2f0" providerId="ADAL" clId="{FEBE5601-7CD8-4D3B-9E12-A251F0E900DD}" dt="2024-10-27T15:20:26.572" v="129" actId="1076"/>
          <ac:picMkLst>
            <pc:docMk/>
            <pc:sldMk cId="2699391728" sldId="374"/>
            <ac:picMk id="6" creationId="{FAB339A2-789B-03E0-EA3B-64FDB5F1A859}"/>
          </ac:picMkLst>
        </pc:picChg>
      </pc:sldChg>
      <pc:sldChg chg="modSp mod">
        <pc:chgData name="Isidora Ćulibrk" userId="88e11e8f-779d-41de-8eb1-f3caac7da2f0" providerId="ADAL" clId="{FEBE5601-7CD8-4D3B-9E12-A251F0E900DD}" dt="2024-10-27T15:19:36.134" v="121" actId="20577"/>
        <pc:sldMkLst>
          <pc:docMk/>
          <pc:sldMk cId="1442744957" sldId="375"/>
        </pc:sldMkLst>
        <pc:spChg chg="mod">
          <ac:chgData name="Isidora Ćulibrk" userId="88e11e8f-779d-41de-8eb1-f3caac7da2f0" providerId="ADAL" clId="{FEBE5601-7CD8-4D3B-9E12-A251F0E900DD}" dt="2024-10-27T15:19:32.817" v="119" actId="120"/>
          <ac:spMkLst>
            <pc:docMk/>
            <pc:sldMk cId="1442744957" sldId="375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9:36.134" v="121" actId="20577"/>
          <ac:spMkLst>
            <pc:docMk/>
            <pc:sldMk cId="1442744957" sldId="375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9:26.061" v="118" actId="120"/>
        <pc:sldMkLst>
          <pc:docMk/>
          <pc:sldMk cId="771222086" sldId="376"/>
        </pc:sldMkLst>
        <pc:spChg chg="mod">
          <ac:chgData name="Isidora Ćulibrk" userId="88e11e8f-779d-41de-8eb1-f3caac7da2f0" providerId="ADAL" clId="{FEBE5601-7CD8-4D3B-9E12-A251F0E900DD}" dt="2024-10-27T15:19:26.061" v="118" actId="120"/>
          <ac:spMkLst>
            <pc:docMk/>
            <pc:sldMk cId="771222086" sldId="376"/>
            <ac:spMk id="2" creationId="{235E65F4-9F1D-0307-DF49-0D3AEC9ABE7B}"/>
          </ac:spMkLst>
        </pc:spChg>
      </pc:sldChg>
      <pc:sldChg chg="modSp mod">
        <pc:chgData name="Isidora Ćulibrk" userId="88e11e8f-779d-41de-8eb1-f3caac7da2f0" providerId="ADAL" clId="{FEBE5601-7CD8-4D3B-9E12-A251F0E900DD}" dt="2024-10-27T15:18:58.007" v="111" actId="120"/>
        <pc:sldMkLst>
          <pc:docMk/>
          <pc:sldMk cId="4119340478" sldId="377"/>
        </pc:sldMkLst>
        <pc:spChg chg="mod">
          <ac:chgData name="Isidora Ćulibrk" userId="88e11e8f-779d-41de-8eb1-f3caac7da2f0" providerId="ADAL" clId="{FEBE5601-7CD8-4D3B-9E12-A251F0E900DD}" dt="2024-10-27T15:18:58.007" v="111" actId="120"/>
          <ac:spMkLst>
            <pc:docMk/>
            <pc:sldMk cId="4119340478" sldId="377"/>
            <ac:spMk id="2" creationId="{235E65F4-9F1D-0307-DF49-0D3AEC9ABE7B}"/>
          </ac:spMkLst>
        </pc:spChg>
      </pc:sldChg>
      <pc:sldChg chg="modSp mod">
        <pc:chgData name="Isidora Ćulibrk" userId="88e11e8f-779d-41de-8eb1-f3caac7da2f0" providerId="ADAL" clId="{FEBE5601-7CD8-4D3B-9E12-A251F0E900DD}" dt="2024-10-27T15:17:36.496" v="89" actId="20577"/>
        <pc:sldMkLst>
          <pc:docMk/>
          <pc:sldMk cId="978372717" sldId="379"/>
        </pc:sldMkLst>
        <pc:spChg chg="mod">
          <ac:chgData name="Isidora Ćulibrk" userId="88e11e8f-779d-41de-8eb1-f3caac7da2f0" providerId="ADAL" clId="{FEBE5601-7CD8-4D3B-9E12-A251F0E900DD}" dt="2024-10-27T15:17:32.280" v="86" actId="120"/>
          <ac:spMkLst>
            <pc:docMk/>
            <pc:sldMk cId="978372717" sldId="379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7:36.496" v="89" actId="20577"/>
          <ac:spMkLst>
            <pc:docMk/>
            <pc:sldMk cId="978372717" sldId="379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55:16.150" v="417" actId="14100"/>
        <pc:sldMkLst>
          <pc:docMk/>
          <pc:sldMk cId="782019495" sldId="380"/>
        </pc:sldMkLst>
        <pc:spChg chg="mod">
          <ac:chgData name="Isidora Ćulibrk" userId="88e11e8f-779d-41de-8eb1-f3caac7da2f0" providerId="ADAL" clId="{FEBE5601-7CD8-4D3B-9E12-A251F0E900DD}" dt="2024-10-27T15:17:21.850" v="82" actId="120"/>
          <ac:spMkLst>
            <pc:docMk/>
            <pc:sldMk cId="782019495" sldId="380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55:16.150" v="417" actId="14100"/>
          <ac:spMkLst>
            <pc:docMk/>
            <pc:sldMk cId="782019495" sldId="380"/>
            <ac:spMk id="4" creationId="{97FF9294-A5DE-2D69-186F-B8E5619E5DAD}"/>
          </ac:spMkLst>
        </pc:spChg>
      </pc:sldChg>
      <pc:sldChg chg="modSp mod">
        <pc:chgData name="Isidora Ćulibrk" userId="88e11e8f-779d-41de-8eb1-f3caac7da2f0" providerId="ADAL" clId="{FEBE5601-7CD8-4D3B-9E12-A251F0E900DD}" dt="2024-10-27T15:55:26.294" v="418" actId="14100"/>
        <pc:sldMkLst>
          <pc:docMk/>
          <pc:sldMk cId="3299888835" sldId="381"/>
        </pc:sldMkLst>
        <pc:spChg chg="mod">
          <ac:chgData name="Isidora Ćulibrk" userId="88e11e8f-779d-41de-8eb1-f3caac7da2f0" providerId="ADAL" clId="{FEBE5601-7CD8-4D3B-9E12-A251F0E900DD}" dt="2024-10-27T15:16:58.870" v="78" actId="120"/>
          <ac:spMkLst>
            <pc:docMk/>
            <pc:sldMk cId="3299888835" sldId="381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55:26.294" v="418" actId="14100"/>
          <ac:spMkLst>
            <pc:docMk/>
            <pc:sldMk cId="3299888835" sldId="381"/>
            <ac:spMk id="4" creationId="{97FF9294-A5DE-2D69-186F-B8E5619E5DAD}"/>
          </ac:spMkLst>
        </pc:spChg>
      </pc:sldChg>
      <pc:sldChg chg="modSp mod">
        <pc:chgData name="Isidora Ćulibrk" userId="88e11e8f-779d-41de-8eb1-f3caac7da2f0" providerId="ADAL" clId="{FEBE5601-7CD8-4D3B-9E12-A251F0E900DD}" dt="2024-10-27T15:16:52.836" v="77" actId="20577"/>
        <pc:sldMkLst>
          <pc:docMk/>
          <pc:sldMk cId="2922647289" sldId="383"/>
        </pc:sldMkLst>
        <pc:spChg chg="mod">
          <ac:chgData name="Isidora Ćulibrk" userId="88e11e8f-779d-41de-8eb1-f3caac7da2f0" providerId="ADAL" clId="{FEBE5601-7CD8-4D3B-9E12-A251F0E900DD}" dt="2024-10-27T15:16:44.505" v="72" actId="120"/>
          <ac:spMkLst>
            <pc:docMk/>
            <pc:sldMk cId="2922647289" sldId="383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6:52.836" v="77" actId="20577"/>
          <ac:spMkLst>
            <pc:docMk/>
            <pc:sldMk cId="2922647289" sldId="383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16:39.523" v="71" actId="20577"/>
        <pc:sldMkLst>
          <pc:docMk/>
          <pc:sldMk cId="795175679" sldId="384"/>
        </pc:sldMkLst>
        <pc:spChg chg="mod">
          <ac:chgData name="Isidora Ćulibrk" userId="88e11e8f-779d-41de-8eb1-f3caac7da2f0" providerId="ADAL" clId="{FEBE5601-7CD8-4D3B-9E12-A251F0E900DD}" dt="2024-10-27T15:16:34.079" v="68" actId="120"/>
          <ac:spMkLst>
            <pc:docMk/>
            <pc:sldMk cId="795175679" sldId="384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16:39.523" v="71" actId="20577"/>
          <ac:spMkLst>
            <pc:docMk/>
            <pc:sldMk cId="795175679" sldId="384"/>
            <ac:spMk id="3" creationId="{19E6D87D-695A-433F-5294-F8C18B570F78}"/>
          </ac:spMkLst>
        </pc:spChg>
      </pc:sldChg>
      <pc:sldChg chg="modSp mod">
        <pc:chgData name="Isidora Ćulibrk" userId="88e11e8f-779d-41de-8eb1-f3caac7da2f0" providerId="ADAL" clId="{FEBE5601-7CD8-4D3B-9E12-A251F0E900DD}" dt="2024-10-27T15:55:45.937" v="419" actId="14100"/>
        <pc:sldMkLst>
          <pc:docMk/>
          <pc:sldMk cId="1424359862" sldId="385"/>
        </pc:sldMkLst>
        <pc:spChg chg="mod">
          <ac:chgData name="Isidora Ćulibrk" userId="88e11e8f-779d-41de-8eb1-f3caac7da2f0" providerId="ADAL" clId="{FEBE5601-7CD8-4D3B-9E12-A251F0E900DD}" dt="2024-10-27T15:16:19.294" v="63" actId="120"/>
          <ac:spMkLst>
            <pc:docMk/>
            <pc:sldMk cId="1424359862" sldId="385"/>
            <ac:spMk id="2" creationId="{235E65F4-9F1D-0307-DF49-0D3AEC9ABE7B}"/>
          </ac:spMkLst>
        </pc:spChg>
        <pc:spChg chg="mod">
          <ac:chgData name="Isidora Ćulibrk" userId="88e11e8f-779d-41de-8eb1-f3caac7da2f0" providerId="ADAL" clId="{FEBE5601-7CD8-4D3B-9E12-A251F0E900DD}" dt="2024-10-27T15:55:45.937" v="419" actId="14100"/>
          <ac:spMkLst>
            <pc:docMk/>
            <pc:sldMk cId="1424359862" sldId="385"/>
            <ac:spMk id="5" creationId="{8ED8B285-CB53-3EE2-D077-07C3ED5DD0CD}"/>
          </ac:spMkLst>
        </pc:spChg>
        <pc:picChg chg="mod">
          <ac:chgData name="Isidora Ćulibrk" userId="88e11e8f-779d-41de-8eb1-f3caac7da2f0" providerId="ADAL" clId="{FEBE5601-7CD8-4D3B-9E12-A251F0E900DD}" dt="2024-10-27T15:37:20.475" v="298" actId="1076"/>
          <ac:picMkLst>
            <pc:docMk/>
            <pc:sldMk cId="1424359862" sldId="385"/>
            <ac:picMk id="6" creationId="{D39ACBEB-CC01-7649-9DFA-6CA145905017}"/>
          </ac:picMkLst>
        </pc:picChg>
      </pc:sldChg>
      <pc:sldChg chg="add del">
        <pc:chgData name="Isidora Ćulibrk" userId="88e11e8f-779d-41de-8eb1-f3caac7da2f0" providerId="ADAL" clId="{FEBE5601-7CD8-4D3B-9E12-A251F0E900DD}" dt="2024-10-28T21:24:25.754" v="421" actId="2696"/>
        <pc:sldMkLst>
          <pc:docMk/>
          <pc:sldMk cId="4171944406" sldId="386"/>
        </pc:sldMkLst>
      </pc:sldChg>
    </pc:docChg>
  </pc:docChgLst>
  <pc:docChgLst>
    <pc:chgData name="Isidora Ćulibrk" userId="88e11e8f-779d-41de-8eb1-f3caac7da2f0" providerId="ADAL" clId="{BFD1E78A-BB45-4C14-827F-8D5354139F60}"/>
    <pc:docChg chg="undo redo custSel modSld">
      <pc:chgData name="Isidora Ćulibrk" userId="88e11e8f-779d-41de-8eb1-f3caac7da2f0" providerId="ADAL" clId="{BFD1E78A-BB45-4C14-827F-8D5354139F60}" dt="2024-10-19T09:28:47.476" v="362" actId="20577"/>
      <pc:docMkLst>
        <pc:docMk/>
      </pc:docMkLst>
      <pc:sldChg chg="modSp mod">
        <pc:chgData name="Isidora Ćulibrk" userId="88e11e8f-779d-41de-8eb1-f3caac7da2f0" providerId="ADAL" clId="{BFD1E78A-BB45-4C14-827F-8D5354139F60}" dt="2024-10-19T08:20:17.493" v="22" actId="20577"/>
        <pc:sldMkLst>
          <pc:docMk/>
          <pc:sldMk cId="3499910150" sldId="280"/>
        </pc:sldMkLst>
        <pc:spChg chg="mod">
          <ac:chgData name="Isidora Ćulibrk" userId="88e11e8f-779d-41de-8eb1-f3caac7da2f0" providerId="ADAL" clId="{BFD1E78A-BB45-4C14-827F-8D5354139F60}" dt="2024-10-19T08:20:17.493" v="22" actId="20577"/>
          <ac:spMkLst>
            <pc:docMk/>
            <pc:sldMk cId="3499910150" sldId="280"/>
            <ac:spMk id="7" creationId="{E465DA62-593F-4F95-DB11-AA159FAA4320}"/>
          </ac:spMkLst>
        </pc:spChg>
      </pc:sldChg>
      <pc:sldChg chg="modSp mod">
        <pc:chgData name="Isidora Ćulibrk" userId="88e11e8f-779d-41de-8eb1-f3caac7da2f0" providerId="ADAL" clId="{BFD1E78A-BB45-4C14-827F-8D5354139F60}" dt="2024-10-19T08:21:36.384" v="63" actId="20577"/>
        <pc:sldMkLst>
          <pc:docMk/>
          <pc:sldMk cId="2862470198" sldId="287"/>
        </pc:sldMkLst>
        <pc:spChg chg="mod">
          <ac:chgData name="Isidora Ćulibrk" userId="88e11e8f-779d-41de-8eb1-f3caac7da2f0" providerId="ADAL" clId="{BFD1E78A-BB45-4C14-827F-8D5354139F60}" dt="2024-10-19T08:21:36.384" v="63" actId="20577"/>
          <ac:spMkLst>
            <pc:docMk/>
            <pc:sldMk cId="2862470198" sldId="287"/>
            <ac:spMk id="3" creationId="{3D7706E9-635E-F1AB-1DDC-8F296F5387DA}"/>
          </ac:spMkLst>
        </pc:spChg>
      </pc:sldChg>
      <pc:sldChg chg="modSp mod">
        <pc:chgData name="Isidora Ćulibrk" userId="88e11e8f-779d-41de-8eb1-f3caac7da2f0" providerId="ADAL" clId="{BFD1E78A-BB45-4C14-827F-8D5354139F60}" dt="2024-10-19T08:23:41.476" v="66" actId="20577"/>
        <pc:sldMkLst>
          <pc:docMk/>
          <pc:sldMk cId="1144695257" sldId="312"/>
        </pc:sldMkLst>
        <pc:spChg chg="mod">
          <ac:chgData name="Isidora Ćulibrk" userId="88e11e8f-779d-41de-8eb1-f3caac7da2f0" providerId="ADAL" clId="{BFD1E78A-BB45-4C14-827F-8D5354139F60}" dt="2024-10-19T08:23:41.476" v="66" actId="20577"/>
          <ac:spMkLst>
            <pc:docMk/>
            <pc:sldMk cId="1144695257" sldId="312"/>
            <ac:spMk id="3" creationId="{EACC5A45-8A7E-C3FA-6432-EC9BF826B3A7}"/>
          </ac:spMkLst>
        </pc:spChg>
      </pc:sldChg>
      <pc:sldChg chg="modSp mod">
        <pc:chgData name="Isidora Ćulibrk" userId="88e11e8f-779d-41de-8eb1-f3caac7da2f0" providerId="ADAL" clId="{BFD1E78A-BB45-4C14-827F-8D5354139F60}" dt="2024-10-19T08:25:51.672" v="87" actId="20577"/>
        <pc:sldMkLst>
          <pc:docMk/>
          <pc:sldMk cId="187447555" sldId="313"/>
        </pc:sldMkLst>
        <pc:spChg chg="mod">
          <ac:chgData name="Isidora Ćulibrk" userId="88e11e8f-779d-41de-8eb1-f3caac7da2f0" providerId="ADAL" clId="{BFD1E78A-BB45-4C14-827F-8D5354139F60}" dt="2024-10-19T08:25:51.672" v="87" actId="20577"/>
          <ac:spMkLst>
            <pc:docMk/>
            <pc:sldMk cId="187447555" sldId="313"/>
            <ac:spMk id="3" creationId="{9F5C4DB6-2AB4-AE0D-903A-056254997D88}"/>
          </ac:spMkLst>
        </pc:spChg>
      </pc:sldChg>
      <pc:sldChg chg="modSp mod">
        <pc:chgData name="Isidora Ćulibrk" userId="88e11e8f-779d-41de-8eb1-f3caac7da2f0" providerId="ADAL" clId="{BFD1E78A-BB45-4C14-827F-8D5354139F60}" dt="2024-10-19T08:26:30.985" v="96" actId="20577"/>
        <pc:sldMkLst>
          <pc:docMk/>
          <pc:sldMk cId="2942084717" sldId="314"/>
        </pc:sldMkLst>
        <pc:spChg chg="mod">
          <ac:chgData name="Isidora Ćulibrk" userId="88e11e8f-779d-41de-8eb1-f3caac7da2f0" providerId="ADAL" clId="{BFD1E78A-BB45-4C14-827F-8D5354139F60}" dt="2024-10-19T08:26:30.985" v="96" actId="20577"/>
          <ac:spMkLst>
            <pc:docMk/>
            <pc:sldMk cId="2942084717" sldId="314"/>
            <ac:spMk id="3" creationId="{A4A938F6-5AB1-A931-ADBF-E7A8792A368B}"/>
          </ac:spMkLst>
        </pc:spChg>
      </pc:sldChg>
      <pc:sldChg chg="modSp mod">
        <pc:chgData name="Isidora Ćulibrk" userId="88e11e8f-779d-41de-8eb1-f3caac7da2f0" providerId="ADAL" clId="{BFD1E78A-BB45-4C14-827F-8D5354139F60}" dt="2024-10-19T08:39:08.987" v="155" actId="20577"/>
        <pc:sldMkLst>
          <pc:docMk/>
          <pc:sldMk cId="2398201868" sldId="316"/>
        </pc:sldMkLst>
        <pc:spChg chg="mod">
          <ac:chgData name="Isidora Ćulibrk" userId="88e11e8f-779d-41de-8eb1-f3caac7da2f0" providerId="ADAL" clId="{BFD1E78A-BB45-4C14-827F-8D5354139F60}" dt="2024-10-19T08:39:08.987" v="155" actId="20577"/>
          <ac:spMkLst>
            <pc:docMk/>
            <pc:sldMk cId="2398201868" sldId="316"/>
            <ac:spMk id="3" creationId="{596606E8-3CFA-8F9C-894B-0A103DC1FD2C}"/>
          </ac:spMkLst>
        </pc:spChg>
      </pc:sldChg>
      <pc:sldChg chg="modSp mod">
        <pc:chgData name="Isidora Ćulibrk" userId="88e11e8f-779d-41de-8eb1-f3caac7da2f0" providerId="ADAL" clId="{BFD1E78A-BB45-4C14-827F-8D5354139F60}" dt="2024-10-19T08:56:40.544" v="233" actId="20577"/>
        <pc:sldMkLst>
          <pc:docMk/>
          <pc:sldMk cId="3901681107" sldId="318"/>
        </pc:sldMkLst>
        <pc:spChg chg="mod">
          <ac:chgData name="Isidora Ćulibrk" userId="88e11e8f-779d-41de-8eb1-f3caac7da2f0" providerId="ADAL" clId="{BFD1E78A-BB45-4C14-827F-8D5354139F60}" dt="2024-10-19T08:56:40.544" v="233" actId="20577"/>
          <ac:spMkLst>
            <pc:docMk/>
            <pc:sldMk cId="3901681107" sldId="318"/>
            <ac:spMk id="3" creationId="{25BF3B08-6F16-230E-4B00-2DC231C6AFF1}"/>
          </ac:spMkLst>
        </pc:spChg>
      </pc:sldChg>
      <pc:sldChg chg="modSp mod">
        <pc:chgData name="Isidora Ćulibrk" userId="88e11e8f-779d-41de-8eb1-f3caac7da2f0" providerId="ADAL" clId="{BFD1E78A-BB45-4C14-827F-8D5354139F60}" dt="2024-10-19T08:25:17.506" v="82" actId="20577"/>
        <pc:sldMkLst>
          <pc:docMk/>
          <pc:sldMk cId="1396774093" sldId="319"/>
        </pc:sldMkLst>
        <pc:spChg chg="mod">
          <ac:chgData name="Isidora Ćulibrk" userId="88e11e8f-779d-41de-8eb1-f3caac7da2f0" providerId="ADAL" clId="{BFD1E78A-BB45-4C14-827F-8D5354139F60}" dt="2024-10-19T08:25:17.506" v="82" actId="20577"/>
          <ac:spMkLst>
            <pc:docMk/>
            <pc:sldMk cId="1396774093" sldId="319"/>
            <ac:spMk id="3" creationId="{C0715FF1-0022-E07E-3551-373402B2625B}"/>
          </ac:spMkLst>
        </pc:spChg>
      </pc:sldChg>
      <pc:sldChg chg="modSp mod">
        <pc:chgData name="Isidora Ćulibrk" userId="88e11e8f-779d-41de-8eb1-f3caac7da2f0" providerId="ADAL" clId="{BFD1E78A-BB45-4C14-827F-8D5354139F60}" dt="2024-10-19T08:27:55.026" v="108" actId="20577"/>
        <pc:sldMkLst>
          <pc:docMk/>
          <pc:sldMk cId="646248089" sldId="320"/>
        </pc:sldMkLst>
        <pc:spChg chg="mod">
          <ac:chgData name="Isidora Ćulibrk" userId="88e11e8f-779d-41de-8eb1-f3caac7da2f0" providerId="ADAL" clId="{BFD1E78A-BB45-4C14-827F-8D5354139F60}" dt="2024-10-19T08:27:55.026" v="108" actId="20577"/>
          <ac:spMkLst>
            <pc:docMk/>
            <pc:sldMk cId="646248089" sldId="320"/>
            <ac:spMk id="3" creationId="{5B6B1E05-2516-2FCB-A4A2-AC0D864428B3}"/>
          </ac:spMkLst>
        </pc:spChg>
      </pc:sldChg>
      <pc:sldChg chg="modSp mod">
        <pc:chgData name="Isidora Ćulibrk" userId="88e11e8f-779d-41de-8eb1-f3caac7da2f0" providerId="ADAL" clId="{BFD1E78A-BB45-4C14-827F-8D5354139F60}" dt="2024-10-19T08:29:11.447" v="112" actId="20577"/>
        <pc:sldMkLst>
          <pc:docMk/>
          <pc:sldMk cId="3947736761" sldId="321"/>
        </pc:sldMkLst>
        <pc:spChg chg="mod">
          <ac:chgData name="Isidora Ćulibrk" userId="88e11e8f-779d-41de-8eb1-f3caac7da2f0" providerId="ADAL" clId="{BFD1E78A-BB45-4C14-827F-8D5354139F60}" dt="2024-10-19T08:29:11.447" v="112" actId="20577"/>
          <ac:spMkLst>
            <pc:docMk/>
            <pc:sldMk cId="3947736761" sldId="321"/>
            <ac:spMk id="3" creationId="{15EF5FAA-77AD-D733-6147-90FB9F5504DE}"/>
          </ac:spMkLst>
        </pc:spChg>
      </pc:sldChg>
      <pc:sldChg chg="modSp mod">
        <pc:chgData name="Isidora Ćulibrk" userId="88e11e8f-779d-41de-8eb1-f3caac7da2f0" providerId="ADAL" clId="{BFD1E78A-BB45-4C14-827F-8D5354139F60}" dt="2024-10-19T08:36:07.878" v="138" actId="20577"/>
        <pc:sldMkLst>
          <pc:docMk/>
          <pc:sldMk cId="3571779426" sldId="322"/>
        </pc:sldMkLst>
        <pc:spChg chg="mod">
          <ac:chgData name="Isidora Ćulibrk" userId="88e11e8f-779d-41de-8eb1-f3caac7da2f0" providerId="ADAL" clId="{BFD1E78A-BB45-4C14-827F-8D5354139F60}" dt="2024-10-19T08:36:07.878" v="138" actId="20577"/>
          <ac:spMkLst>
            <pc:docMk/>
            <pc:sldMk cId="3571779426" sldId="322"/>
            <ac:spMk id="3" creationId="{9F54E85B-7C50-E424-03F7-EE6C90674AC3}"/>
          </ac:spMkLst>
        </pc:spChg>
      </pc:sldChg>
      <pc:sldChg chg="modSp mod">
        <pc:chgData name="Isidora Ćulibrk" userId="88e11e8f-779d-41de-8eb1-f3caac7da2f0" providerId="ADAL" clId="{BFD1E78A-BB45-4C14-827F-8D5354139F60}" dt="2024-10-19T08:38:00.501" v="149" actId="20577"/>
        <pc:sldMkLst>
          <pc:docMk/>
          <pc:sldMk cId="3653207363" sldId="323"/>
        </pc:sldMkLst>
        <pc:spChg chg="mod">
          <ac:chgData name="Isidora Ćulibrk" userId="88e11e8f-779d-41de-8eb1-f3caac7da2f0" providerId="ADAL" clId="{BFD1E78A-BB45-4C14-827F-8D5354139F60}" dt="2024-10-19T08:38:00.501" v="149" actId="20577"/>
          <ac:spMkLst>
            <pc:docMk/>
            <pc:sldMk cId="3653207363" sldId="323"/>
            <ac:spMk id="3" creationId="{97A07A6C-09C4-511C-BD90-7BC7911EA7A2}"/>
          </ac:spMkLst>
        </pc:spChg>
      </pc:sldChg>
      <pc:sldChg chg="modSp mod">
        <pc:chgData name="Isidora Ćulibrk" userId="88e11e8f-779d-41de-8eb1-f3caac7da2f0" providerId="ADAL" clId="{BFD1E78A-BB45-4C14-827F-8D5354139F60}" dt="2024-10-19T08:28:19.201" v="109" actId="20577"/>
        <pc:sldMkLst>
          <pc:docMk/>
          <pc:sldMk cId="2783704064" sldId="325"/>
        </pc:sldMkLst>
        <pc:spChg chg="mod">
          <ac:chgData name="Isidora Ćulibrk" userId="88e11e8f-779d-41de-8eb1-f3caac7da2f0" providerId="ADAL" clId="{BFD1E78A-BB45-4C14-827F-8D5354139F60}" dt="2024-10-19T08:28:19.201" v="109" actId="20577"/>
          <ac:spMkLst>
            <pc:docMk/>
            <pc:sldMk cId="2783704064" sldId="325"/>
            <ac:spMk id="3" creationId="{F924133D-6564-902E-9C2F-027DF73FFDCB}"/>
          </ac:spMkLst>
        </pc:spChg>
      </pc:sldChg>
      <pc:sldChg chg="modSp mod">
        <pc:chgData name="Isidora Ćulibrk" userId="88e11e8f-779d-41de-8eb1-f3caac7da2f0" providerId="ADAL" clId="{BFD1E78A-BB45-4C14-827F-8D5354139F60}" dt="2024-10-19T08:30:07.938" v="114" actId="20577"/>
        <pc:sldMkLst>
          <pc:docMk/>
          <pc:sldMk cId="3042981921" sldId="326"/>
        </pc:sldMkLst>
        <pc:spChg chg="mod">
          <ac:chgData name="Isidora Ćulibrk" userId="88e11e8f-779d-41de-8eb1-f3caac7da2f0" providerId="ADAL" clId="{BFD1E78A-BB45-4C14-827F-8D5354139F60}" dt="2024-10-19T08:30:07.938" v="114" actId="20577"/>
          <ac:spMkLst>
            <pc:docMk/>
            <pc:sldMk cId="3042981921" sldId="326"/>
            <ac:spMk id="3" creationId="{AFC68250-3FB1-C384-38A5-1BDBE13BE02F}"/>
          </ac:spMkLst>
        </pc:spChg>
      </pc:sldChg>
      <pc:sldChg chg="delSp modSp mod">
        <pc:chgData name="Isidora Ćulibrk" userId="88e11e8f-779d-41de-8eb1-f3caac7da2f0" providerId="ADAL" clId="{BFD1E78A-BB45-4C14-827F-8D5354139F60}" dt="2024-10-19T08:34:15.262" v="135" actId="20577"/>
        <pc:sldMkLst>
          <pc:docMk/>
          <pc:sldMk cId="2361358141" sldId="327"/>
        </pc:sldMkLst>
        <pc:spChg chg="mod">
          <ac:chgData name="Isidora Ćulibrk" userId="88e11e8f-779d-41de-8eb1-f3caac7da2f0" providerId="ADAL" clId="{BFD1E78A-BB45-4C14-827F-8D5354139F60}" dt="2024-10-19T08:34:15.262" v="135" actId="20577"/>
          <ac:spMkLst>
            <pc:docMk/>
            <pc:sldMk cId="2361358141" sldId="327"/>
            <ac:spMk id="3" creationId="{62CBCFC8-6D83-F3BF-5E13-62D0AD46D0E0}"/>
          </ac:spMkLst>
        </pc:spChg>
        <pc:spChg chg="del">
          <ac:chgData name="Isidora Ćulibrk" userId="88e11e8f-779d-41de-8eb1-f3caac7da2f0" providerId="ADAL" clId="{BFD1E78A-BB45-4C14-827F-8D5354139F60}" dt="2024-10-19T08:33:24.557" v="125" actId="478"/>
          <ac:spMkLst>
            <pc:docMk/>
            <pc:sldMk cId="2361358141" sldId="327"/>
            <ac:spMk id="6" creationId="{8010DC87-F710-CF97-7740-2E9897ADC07F}"/>
          </ac:spMkLst>
        </pc:spChg>
      </pc:sldChg>
      <pc:sldChg chg="modSp mod">
        <pc:chgData name="Isidora Ćulibrk" userId="88e11e8f-779d-41de-8eb1-f3caac7da2f0" providerId="ADAL" clId="{BFD1E78A-BB45-4C14-827F-8D5354139F60}" dt="2024-10-19T08:44:05.658" v="198" actId="20577"/>
        <pc:sldMkLst>
          <pc:docMk/>
          <pc:sldMk cId="4034644570" sldId="329"/>
        </pc:sldMkLst>
        <pc:spChg chg="mod">
          <ac:chgData name="Isidora Ćulibrk" userId="88e11e8f-779d-41de-8eb1-f3caac7da2f0" providerId="ADAL" clId="{BFD1E78A-BB45-4C14-827F-8D5354139F60}" dt="2024-10-19T08:44:05.658" v="198" actId="20577"/>
          <ac:spMkLst>
            <pc:docMk/>
            <pc:sldMk cId="4034644570" sldId="329"/>
            <ac:spMk id="3" creationId="{E71C651F-BA30-C4BF-AB64-F1D33989CD5E}"/>
          </ac:spMkLst>
        </pc:spChg>
      </pc:sldChg>
      <pc:sldChg chg="modSp mod">
        <pc:chgData name="Isidora Ćulibrk" userId="88e11e8f-779d-41de-8eb1-f3caac7da2f0" providerId="ADAL" clId="{BFD1E78A-BB45-4C14-827F-8D5354139F60}" dt="2024-10-19T08:51:25.189" v="221" actId="20577"/>
        <pc:sldMkLst>
          <pc:docMk/>
          <pc:sldMk cId="2645906736" sldId="331"/>
        </pc:sldMkLst>
        <pc:spChg chg="mod">
          <ac:chgData name="Isidora Ćulibrk" userId="88e11e8f-779d-41de-8eb1-f3caac7da2f0" providerId="ADAL" clId="{BFD1E78A-BB45-4C14-827F-8D5354139F60}" dt="2024-10-19T08:51:25.189" v="221" actId="20577"/>
          <ac:spMkLst>
            <pc:docMk/>
            <pc:sldMk cId="2645906736" sldId="331"/>
            <ac:spMk id="3" creationId="{1185F78C-E558-C670-9015-BE0F1839037B}"/>
          </ac:spMkLst>
        </pc:spChg>
      </pc:sldChg>
      <pc:sldChg chg="modSp mod">
        <pc:chgData name="Isidora Ćulibrk" userId="88e11e8f-779d-41de-8eb1-f3caac7da2f0" providerId="ADAL" clId="{BFD1E78A-BB45-4C14-827F-8D5354139F60}" dt="2024-10-19T08:55:34.149" v="230" actId="20577"/>
        <pc:sldMkLst>
          <pc:docMk/>
          <pc:sldMk cId="820725086" sldId="332"/>
        </pc:sldMkLst>
        <pc:spChg chg="mod">
          <ac:chgData name="Isidora Ćulibrk" userId="88e11e8f-779d-41de-8eb1-f3caac7da2f0" providerId="ADAL" clId="{BFD1E78A-BB45-4C14-827F-8D5354139F60}" dt="2024-10-19T08:55:34.149" v="230" actId="20577"/>
          <ac:spMkLst>
            <pc:docMk/>
            <pc:sldMk cId="820725086" sldId="332"/>
            <ac:spMk id="3" creationId="{60106EA5-3915-4BA9-9B06-C69E8A394018}"/>
          </ac:spMkLst>
        </pc:spChg>
      </pc:sldChg>
      <pc:sldChg chg="modSp mod">
        <pc:chgData name="Isidora Ćulibrk" userId="88e11e8f-779d-41de-8eb1-f3caac7da2f0" providerId="ADAL" clId="{BFD1E78A-BB45-4C14-827F-8D5354139F60}" dt="2024-10-19T08:52:36.050" v="227" actId="20577"/>
        <pc:sldMkLst>
          <pc:docMk/>
          <pc:sldMk cId="2378634980" sldId="333"/>
        </pc:sldMkLst>
        <pc:spChg chg="mod">
          <ac:chgData name="Isidora Ćulibrk" userId="88e11e8f-779d-41de-8eb1-f3caac7da2f0" providerId="ADAL" clId="{BFD1E78A-BB45-4C14-827F-8D5354139F60}" dt="2024-10-19T08:52:36.050" v="227" actId="20577"/>
          <ac:spMkLst>
            <pc:docMk/>
            <pc:sldMk cId="2378634980" sldId="333"/>
            <ac:spMk id="3" creationId="{6351CFC6-70EF-1CA1-3055-28200DFA931C}"/>
          </ac:spMkLst>
        </pc:spChg>
      </pc:sldChg>
      <pc:sldChg chg="modSp mod">
        <pc:chgData name="Isidora Ćulibrk" userId="88e11e8f-779d-41de-8eb1-f3caac7da2f0" providerId="ADAL" clId="{BFD1E78A-BB45-4C14-827F-8D5354139F60}" dt="2024-10-19T08:38:21.363" v="150" actId="20577"/>
        <pc:sldMkLst>
          <pc:docMk/>
          <pc:sldMk cId="1869396374" sldId="334"/>
        </pc:sldMkLst>
        <pc:spChg chg="mod">
          <ac:chgData name="Isidora Ćulibrk" userId="88e11e8f-779d-41de-8eb1-f3caac7da2f0" providerId="ADAL" clId="{BFD1E78A-BB45-4C14-827F-8D5354139F60}" dt="2024-10-19T08:38:21.363" v="150" actId="20577"/>
          <ac:spMkLst>
            <pc:docMk/>
            <pc:sldMk cId="1869396374" sldId="334"/>
            <ac:spMk id="3" creationId="{0B08D21D-3526-7AA6-467A-B24FD4D19D86}"/>
          </ac:spMkLst>
        </pc:spChg>
      </pc:sldChg>
      <pc:sldChg chg="modSp mod">
        <pc:chgData name="Isidora Ćulibrk" userId="88e11e8f-779d-41de-8eb1-f3caac7da2f0" providerId="ADAL" clId="{BFD1E78A-BB45-4C14-827F-8D5354139F60}" dt="2024-10-19T08:45:53.445" v="219" actId="113"/>
        <pc:sldMkLst>
          <pc:docMk/>
          <pc:sldMk cId="3883361128" sldId="335"/>
        </pc:sldMkLst>
        <pc:spChg chg="mod">
          <ac:chgData name="Isidora Ćulibrk" userId="88e11e8f-779d-41de-8eb1-f3caac7da2f0" providerId="ADAL" clId="{BFD1E78A-BB45-4C14-827F-8D5354139F60}" dt="2024-10-19T08:45:53.445" v="219" actId="113"/>
          <ac:spMkLst>
            <pc:docMk/>
            <pc:sldMk cId="3883361128" sldId="335"/>
            <ac:spMk id="3" creationId="{E3E57794-C1A1-282E-95FC-F231A00B9C3B}"/>
          </ac:spMkLst>
        </pc:spChg>
      </pc:sldChg>
      <pc:sldChg chg="modSp mod">
        <pc:chgData name="Isidora Ćulibrk" userId="88e11e8f-779d-41de-8eb1-f3caac7da2f0" providerId="ADAL" clId="{BFD1E78A-BB45-4C14-827F-8D5354139F60}" dt="2024-10-19T08:56:59.835" v="236" actId="20577"/>
        <pc:sldMkLst>
          <pc:docMk/>
          <pc:sldMk cId="1734900924" sldId="337"/>
        </pc:sldMkLst>
        <pc:spChg chg="mod">
          <ac:chgData name="Isidora Ćulibrk" userId="88e11e8f-779d-41de-8eb1-f3caac7da2f0" providerId="ADAL" clId="{BFD1E78A-BB45-4C14-827F-8D5354139F60}" dt="2024-10-19T08:56:59.835" v="236" actId="20577"/>
          <ac:spMkLst>
            <pc:docMk/>
            <pc:sldMk cId="1734900924" sldId="337"/>
            <ac:spMk id="3" creationId="{7733C9B9-9699-0941-0926-209EF5CCC850}"/>
          </ac:spMkLst>
        </pc:spChg>
      </pc:sldChg>
      <pc:sldChg chg="modSp mod">
        <pc:chgData name="Isidora Ćulibrk" userId="88e11e8f-779d-41de-8eb1-f3caac7da2f0" providerId="ADAL" clId="{BFD1E78A-BB45-4C14-827F-8D5354139F60}" dt="2024-10-19T09:00:42.796" v="239" actId="20577"/>
        <pc:sldMkLst>
          <pc:docMk/>
          <pc:sldMk cId="4058710793" sldId="338"/>
        </pc:sldMkLst>
        <pc:spChg chg="mod">
          <ac:chgData name="Isidora Ćulibrk" userId="88e11e8f-779d-41de-8eb1-f3caac7da2f0" providerId="ADAL" clId="{BFD1E78A-BB45-4C14-827F-8D5354139F60}" dt="2024-10-19T09:00:42.796" v="239" actId="20577"/>
          <ac:spMkLst>
            <pc:docMk/>
            <pc:sldMk cId="4058710793" sldId="338"/>
            <ac:spMk id="3" creationId="{5AC541D7-A5AC-7FB4-836A-7B01F9A0D58D}"/>
          </ac:spMkLst>
        </pc:spChg>
      </pc:sldChg>
      <pc:sldChg chg="modSp mod">
        <pc:chgData name="Isidora Ćulibrk" userId="88e11e8f-779d-41de-8eb1-f3caac7da2f0" providerId="ADAL" clId="{BFD1E78A-BB45-4C14-827F-8D5354139F60}" dt="2024-10-19T09:04:19.311" v="245" actId="20577"/>
        <pc:sldMkLst>
          <pc:docMk/>
          <pc:sldMk cId="314710005" sldId="341"/>
        </pc:sldMkLst>
        <pc:spChg chg="mod">
          <ac:chgData name="Isidora Ćulibrk" userId="88e11e8f-779d-41de-8eb1-f3caac7da2f0" providerId="ADAL" clId="{BFD1E78A-BB45-4C14-827F-8D5354139F60}" dt="2024-10-19T09:04:19.311" v="245" actId="20577"/>
          <ac:spMkLst>
            <pc:docMk/>
            <pc:sldMk cId="314710005" sldId="341"/>
            <ac:spMk id="3" creationId="{526BAD5B-F6DB-B79A-02B6-592906464203}"/>
          </ac:spMkLst>
        </pc:spChg>
      </pc:sldChg>
      <pc:sldChg chg="modSp mod">
        <pc:chgData name="Isidora Ćulibrk" userId="88e11e8f-779d-41de-8eb1-f3caac7da2f0" providerId="ADAL" clId="{BFD1E78A-BB45-4C14-827F-8D5354139F60}" dt="2024-10-19T09:04:25.631" v="247" actId="20577"/>
        <pc:sldMkLst>
          <pc:docMk/>
          <pc:sldMk cId="3268439635" sldId="342"/>
        </pc:sldMkLst>
        <pc:spChg chg="mod">
          <ac:chgData name="Isidora Ćulibrk" userId="88e11e8f-779d-41de-8eb1-f3caac7da2f0" providerId="ADAL" clId="{BFD1E78A-BB45-4C14-827F-8D5354139F60}" dt="2024-10-19T09:04:25.631" v="247" actId="20577"/>
          <ac:spMkLst>
            <pc:docMk/>
            <pc:sldMk cId="3268439635" sldId="342"/>
            <ac:spMk id="3" creationId="{B71BBCDC-D761-EC87-5F2C-372B9270C09A}"/>
          </ac:spMkLst>
        </pc:spChg>
      </pc:sldChg>
      <pc:sldChg chg="modSp mod">
        <pc:chgData name="Isidora Ćulibrk" userId="88e11e8f-779d-41de-8eb1-f3caac7da2f0" providerId="ADAL" clId="{BFD1E78A-BB45-4C14-827F-8D5354139F60}" dt="2024-10-19T09:05:33.962" v="250" actId="20577"/>
        <pc:sldMkLst>
          <pc:docMk/>
          <pc:sldMk cId="2892179602" sldId="343"/>
        </pc:sldMkLst>
        <pc:spChg chg="mod">
          <ac:chgData name="Isidora Ćulibrk" userId="88e11e8f-779d-41de-8eb1-f3caac7da2f0" providerId="ADAL" clId="{BFD1E78A-BB45-4C14-827F-8D5354139F60}" dt="2024-10-19T09:05:33.962" v="250" actId="20577"/>
          <ac:spMkLst>
            <pc:docMk/>
            <pc:sldMk cId="2892179602" sldId="343"/>
            <ac:spMk id="3" creationId="{A487388F-6503-851A-CC33-06583BE5FCDD}"/>
          </ac:spMkLst>
        </pc:spChg>
      </pc:sldChg>
      <pc:sldChg chg="modSp mod">
        <pc:chgData name="Isidora Ćulibrk" userId="88e11e8f-779d-41de-8eb1-f3caac7da2f0" providerId="ADAL" clId="{BFD1E78A-BB45-4C14-827F-8D5354139F60}" dt="2024-10-19T09:15:25.392" v="282" actId="20577"/>
        <pc:sldMkLst>
          <pc:docMk/>
          <pc:sldMk cId="165107955" sldId="344"/>
        </pc:sldMkLst>
        <pc:spChg chg="mod">
          <ac:chgData name="Isidora Ćulibrk" userId="88e11e8f-779d-41de-8eb1-f3caac7da2f0" providerId="ADAL" clId="{BFD1E78A-BB45-4C14-827F-8D5354139F60}" dt="2024-10-19T09:15:25.392" v="282" actId="20577"/>
          <ac:spMkLst>
            <pc:docMk/>
            <pc:sldMk cId="165107955" sldId="344"/>
            <ac:spMk id="3" creationId="{4A29BA99-C3EB-9A9E-1703-295E075A3F2C}"/>
          </ac:spMkLst>
        </pc:spChg>
      </pc:sldChg>
      <pc:sldChg chg="modSp mod">
        <pc:chgData name="Isidora Ćulibrk" userId="88e11e8f-779d-41de-8eb1-f3caac7da2f0" providerId="ADAL" clId="{BFD1E78A-BB45-4C14-827F-8D5354139F60}" dt="2024-10-19T09:16:13.747" v="287" actId="20577"/>
        <pc:sldMkLst>
          <pc:docMk/>
          <pc:sldMk cId="905960101" sldId="345"/>
        </pc:sldMkLst>
        <pc:spChg chg="mod">
          <ac:chgData name="Isidora Ćulibrk" userId="88e11e8f-779d-41de-8eb1-f3caac7da2f0" providerId="ADAL" clId="{BFD1E78A-BB45-4C14-827F-8D5354139F60}" dt="2024-10-19T09:16:13.747" v="287" actId="20577"/>
          <ac:spMkLst>
            <pc:docMk/>
            <pc:sldMk cId="905960101" sldId="345"/>
            <ac:spMk id="3" creationId="{37D90B08-6DDB-EE6B-F333-6E9A6C5440FC}"/>
          </ac:spMkLst>
        </pc:spChg>
      </pc:sldChg>
      <pc:sldChg chg="modSp mod">
        <pc:chgData name="Isidora Ćulibrk" userId="88e11e8f-779d-41de-8eb1-f3caac7da2f0" providerId="ADAL" clId="{BFD1E78A-BB45-4C14-827F-8D5354139F60}" dt="2024-10-19T09:11:18.456" v="258" actId="20577"/>
        <pc:sldMkLst>
          <pc:docMk/>
          <pc:sldMk cId="155032432" sldId="348"/>
        </pc:sldMkLst>
        <pc:spChg chg="mod">
          <ac:chgData name="Isidora Ćulibrk" userId="88e11e8f-779d-41de-8eb1-f3caac7da2f0" providerId="ADAL" clId="{BFD1E78A-BB45-4C14-827F-8D5354139F60}" dt="2024-10-19T09:11:18.456" v="258" actId="20577"/>
          <ac:spMkLst>
            <pc:docMk/>
            <pc:sldMk cId="155032432" sldId="348"/>
            <ac:spMk id="3" creationId="{FCCB1DE6-2CFC-39C9-9F31-91B270F3E727}"/>
          </ac:spMkLst>
        </pc:spChg>
      </pc:sldChg>
      <pc:sldChg chg="modSp mod">
        <pc:chgData name="Isidora Ćulibrk" userId="88e11e8f-779d-41de-8eb1-f3caac7da2f0" providerId="ADAL" clId="{BFD1E78A-BB45-4C14-827F-8D5354139F60}" dt="2024-10-19T09:14:37.998" v="278" actId="20577"/>
        <pc:sldMkLst>
          <pc:docMk/>
          <pc:sldMk cId="1070735377" sldId="349"/>
        </pc:sldMkLst>
        <pc:spChg chg="mod">
          <ac:chgData name="Isidora Ćulibrk" userId="88e11e8f-779d-41de-8eb1-f3caac7da2f0" providerId="ADAL" clId="{BFD1E78A-BB45-4C14-827F-8D5354139F60}" dt="2024-10-19T09:14:37.998" v="278" actId="20577"/>
          <ac:spMkLst>
            <pc:docMk/>
            <pc:sldMk cId="1070735377" sldId="349"/>
            <ac:spMk id="3" creationId="{C78245E1-2632-0FCE-1871-AC4DAFC36338}"/>
          </ac:spMkLst>
        </pc:spChg>
      </pc:sldChg>
      <pc:sldChg chg="modSp mod">
        <pc:chgData name="Isidora Ćulibrk" userId="88e11e8f-779d-41de-8eb1-f3caac7da2f0" providerId="ADAL" clId="{BFD1E78A-BB45-4C14-827F-8D5354139F60}" dt="2024-10-19T09:10:18.232" v="256" actId="20577"/>
        <pc:sldMkLst>
          <pc:docMk/>
          <pc:sldMk cId="4182864237" sldId="350"/>
        </pc:sldMkLst>
        <pc:spChg chg="mod">
          <ac:chgData name="Isidora Ćulibrk" userId="88e11e8f-779d-41de-8eb1-f3caac7da2f0" providerId="ADAL" clId="{BFD1E78A-BB45-4C14-827F-8D5354139F60}" dt="2024-10-19T09:10:18.232" v="256" actId="20577"/>
          <ac:spMkLst>
            <pc:docMk/>
            <pc:sldMk cId="4182864237" sldId="350"/>
            <ac:spMk id="3" creationId="{511A70F0-56C5-6266-F330-C78ECEDB9632}"/>
          </ac:spMkLst>
        </pc:spChg>
      </pc:sldChg>
      <pc:sldChg chg="modSp mod">
        <pc:chgData name="Isidora Ćulibrk" userId="88e11e8f-779d-41de-8eb1-f3caac7da2f0" providerId="ADAL" clId="{BFD1E78A-BB45-4C14-827F-8D5354139F60}" dt="2024-10-19T09:23:23.267" v="343" actId="20577"/>
        <pc:sldMkLst>
          <pc:docMk/>
          <pc:sldMk cId="3784463406" sldId="351"/>
        </pc:sldMkLst>
        <pc:spChg chg="mod">
          <ac:chgData name="Isidora Ćulibrk" userId="88e11e8f-779d-41de-8eb1-f3caac7da2f0" providerId="ADAL" clId="{BFD1E78A-BB45-4C14-827F-8D5354139F60}" dt="2024-10-19T09:23:23.267" v="343" actId="20577"/>
          <ac:spMkLst>
            <pc:docMk/>
            <pc:sldMk cId="3784463406" sldId="351"/>
            <ac:spMk id="3" creationId="{899BB6C9-2589-9388-B2D6-D328C77162C2}"/>
          </ac:spMkLst>
        </pc:spChg>
      </pc:sldChg>
      <pc:sldChg chg="modSp mod">
        <pc:chgData name="Isidora Ćulibrk" userId="88e11e8f-779d-41de-8eb1-f3caac7da2f0" providerId="ADAL" clId="{BFD1E78A-BB45-4C14-827F-8D5354139F60}" dt="2024-10-19T09:20:15.419" v="335" actId="20577"/>
        <pc:sldMkLst>
          <pc:docMk/>
          <pc:sldMk cId="194974840" sldId="352"/>
        </pc:sldMkLst>
        <pc:spChg chg="mod">
          <ac:chgData name="Isidora Ćulibrk" userId="88e11e8f-779d-41de-8eb1-f3caac7da2f0" providerId="ADAL" clId="{BFD1E78A-BB45-4C14-827F-8D5354139F60}" dt="2024-10-19T09:20:15.419" v="335" actId="20577"/>
          <ac:spMkLst>
            <pc:docMk/>
            <pc:sldMk cId="194974840" sldId="352"/>
            <ac:spMk id="2" creationId="{63E5D2F1-3DF8-4AE3-1575-3C1AC0FBD911}"/>
          </ac:spMkLst>
        </pc:spChg>
        <pc:spChg chg="mod">
          <ac:chgData name="Isidora Ćulibrk" userId="88e11e8f-779d-41de-8eb1-f3caac7da2f0" providerId="ADAL" clId="{BFD1E78A-BB45-4C14-827F-8D5354139F60}" dt="2024-10-19T09:19:39.703" v="316" actId="20577"/>
          <ac:spMkLst>
            <pc:docMk/>
            <pc:sldMk cId="194974840" sldId="352"/>
            <ac:spMk id="3" creationId="{EF5B6827-B232-3CFA-B8DC-CED683024B6F}"/>
          </ac:spMkLst>
        </pc:spChg>
      </pc:sldChg>
      <pc:sldChg chg="modSp mod">
        <pc:chgData name="Isidora Ćulibrk" userId="88e11e8f-779d-41de-8eb1-f3caac7da2f0" providerId="ADAL" clId="{BFD1E78A-BB45-4C14-827F-8D5354139F60}" dt="2024-10-19T09:20:31.262" v="339" actId="20577"/>
        <pc:sldMkLst>
          <pc:docMk/>
          <pc:sldMk cId="282290521" sldId="353"/>
        </pc:sldMkLst>
        <pc:spChg chg="mod">
          <ac:chgData name="Isidora Ćulibrk" userId="88e11e8f-779d-41de-8eb1-f3caac7da2f0" providerId="ADAL" clId="{BFD1E78A-BB45-4C14-827F-8D5354139F60}" dt="2024-10-19T09:20:18.235" v="336" actId="20577"/>
          <ac:spMkLst>
            <pc:docMk/>
            <pc:sldMk cId="282290521" sldId="353"/>
            <ac:spMk id="2" creationId="{21583306-B7F6-722D-B8E7-BA0EF90D2B7E}"/>
          </ac:spMkLst>
        </pc:spChg>
        <pc:spChg chg="mod">
          <ac:chgData name="Isidora Ćulibrk" userId="88e11e8f-779d-41de-8eb1-f3caac7da2f0" providerId="ADAL" clId="{BFD1E78A-BB45-4C14-827F-8D5354139F60}" dt="2024-10-19T09:20:31.262" v="339" actId="20577"/>
          <ac:spMkLst>
            <pc:docMk/>
            <pc:sldMk cId="282290521" sldId="353"/>
            <ac:spMk id="3" creationId="{9998B42F-3A42-35C1-F0A7-4BD17BF6D66F}"/>
          </ac:spMkLst>
        </pc:spChg>
      </pc:sldChg>
      <pc:sldChg chg="modSp mod">
        <pc:chgData name="Isidora Ćulibrk" userId="88e11e8f-779d-41de-8eb1-f3caac7da2f0" providerId="ADAL" clId="{BFD1E78A-BB45-4C14-827F-8D5354139F60}" dt="2024-10-19T09:27:45.029" v="358" actId="20577"/>
        <pc:sldMkLst>
          <pc:docMk/>
          <pc:sldMk cId="3173671055" sldId="354"/>
        </pc:sldMkLst>
        <pc:spChg chg="mod">
          <ac:chgData name="Isidora Ćulibrk" userId="88e11e8f-779d-41de-8eb1-f3caac7da2f0" providerId="ADAL" clId="{BFD1E78A-BB45-4C14-827F-8D5354139F60}" dt="2024-10-19T09:27:45.029" v="358" actId="20577"/>
          <ac:spMkLst>
            <pc:docMk/>
            <pc:sldMk cId="3173671055" sldId="354"/>
            <ac:spMk id="3" creationId="{4C686517-2BFF-1906-F01B-3DE43C88CC34}"/>
          </ac:spMkLst>
        </pc:spChg>
      </pc:sldChg>
      <pc:sldChg chg="modSp mod">
        <pc:chgData name="Isidora Ćulibrk" userId="88e11e8f-779d-41de-8eb1-f3caac7da2f0" providerId="ADAL" clId="{BFD1E78A-BB45-4C14-827F-8D5354139F60}" dt="2024-10-19T09:20:06.370" v="332" actId="20577"/>
        <pc:sldMkLst>
          <pc:docMk/>
          <pc:sldMk cId="3261129035" sldId="356"/>
        </pc:sldMkLst>
        <pc:spChg chg="mod">
          <ac:chgData name="Isidora Ćulibrk" userId="88e11e8f-779d-41de-8eb1-f3caac7da2f0" providerId="ADAL" clId="{BFD1E78A-BB45-4C14-827F-8D5354139F60}" dt="2024-10-19T09:20:06.370" v="332" actId="20577"/>
          <ac:spMkLst>
            <pc:docMk/>
            <pc:sldMk cId="3261129035" sldId="356"/>
            <ac:spMk id="2" creationId="{47175283-9466-6ADB-CF7F-B0B90A36366E}"/>
          </ac:spMkLst>
        </pc:spChg>
        <pc:spChg chg="mod">
          <ac:chgData name="Isidora Ćulibrk" userId="88e11e8f-779d-41de-8eb1-f3caac7da2f0" providerId="ADAL" clId="{BFD1E78A-BB45-4C14-827F-8D5354139F60}" dt="2024-10-19T09:18:45.637" v="305" actId="20577"/>
          <ac:spMkLst>
            <pc:docMk/>
            <pc:sldMk cId="3261129035" sldId="356"/>
            <ac:spMk id="3" creationId="{E174AAFC-28DB-57EA-EE75-9785550A30C7}"/>
          </ac:spMkLst>
        </pc:spChg>
      </pc:sldChg>
      <pc:sldChg chg="modSp mod">
        <pc:chgData name="Isidora Ćulibrk" userId="88e11e8f-779d-41de-8eb1-f3caac7da2f0" providerId="ADAL" clId="{BFD1E78A-BB45-4C14-827F-8D5354139F60}" dt="2024-10-19T09:20:03.502" v="331" actId="20577"/>
        <pc:sldMkLst>
          <pc:docMk/>
          <pc:sldMk cId="2944120066" sldId="357"/>
        </pc:sldMkLst>
        <pc:spChg chg="mod">
          <ac:chgData name="Isidora Ćulibrk" userId="88e11e8f-779d-41de-8eb1-f3caac7da2f0" providerId="ADAL" clId="{BFD1E78A-BB45-4C14-827F-8D5354139F60}" dt="2024-10-19T09:20:03.502" v="331" actId="20577"/>
          <ac:spMkLst>
            <pc:docMk/>
            <pc:sldMk cId="2944120066" sldId="357"/>
            <ac:spMk id="2" creationId="{4AFC85FB-E17F-A2BC-12ED-383200A50B5D}"/>
          </ac:spMkLst>
        </pc:spChg>
        <pc:spChg chg="mod">
          <ac:chgData name="Isidora Ćulibrk" userId="88e11e8f-779d-41de-8eb1-f3caac7da2f0" providerId="ADAL" clId="{BFD1E78A-BB45-4C14-827F-8D5354139F60}" dt="2024-10-19T09:19:02.902" v="309" actId="113"/>
          <ac:spMkLst>
            <pc:docMk/>
            <pc:sldMk cId="2944120066" sldId="357"/>
            <ac:spMk id="3" creationId="{829F1DE9-7E1A-46C0-0FE0-BA1B15AAAF38}"/>
          </ac:spMkLst>
        </pc:spChg>
      </pc:sldChg>
      <pc:sldChg chg="modSp mod">
        <pc:chgData name="Isidora Ćulibrk" userId="88e11e8f-779d-41de-8eb1-f3caac7da2f0" providerId="ADAL" clId="{BFD1E78A-BB45-4C14-827F-8D5354139F60}" dt="2024-10-19T09:17:36.236" v="295" actId="20577"/>
        <pc:sldMkLst>
          <pc:docMk/>
          <pc:sldMk cId="3168946970" sldId="358"/>
        </pc:sldMkLst>
        <pc:spChg chg="mod">
          <ac:chgData name="Isidora Ćulibrk" userId="88e11e8f-779d-41de-8eb1-f3caac7da2f0" providerId="ADAL" clId="{BFD1E78A-BB45-4C14-827F-8D5354139F60}" dt="2024-10-19T09:17:36.236" v="295" actId="20577"/>
          <ac:spMkLst>
            <pc:docMk/>
            <pc:sldMk cId="3168946970" sldId="358"/>
            <ac:spMk id="3" creationId="{77A7ECD4-4D52-8833-E8E0-234F5F378ACB}"/>
          </ac:spMkLst>
        </pc:spChg>
      </pc:sldChg>
      <pc:sldChg chg="modSp mod">
        <pc:chgData name="Isidora Ćulibrk" userId="88e11e8f-779d-41de-8eb1-f3caac7da2f0" providerId="ADAL" clId="{BFD1E78A-BB45-4C14-827F-8D5354139F60}" dt="2024-10-19T09:28:47.476" v="362" actId="20577"/>
        <pc:sldMkLst>
          <pc:docMk/>
          <pc:sldMk cId="3711237772" sldId="359"/>
        </pc:sldMkLst>
        <pc:spChg chg="mod">
          <ac:chgData name="Isidora Ćulibrk" userId="88e11e8f-779d-41de-8eb1-f3caac7da2f0" providerId="ADAL" clId="{BFD1E78A-BB45-4C14-827F-8D5354139F60}" dt="2024-10-19T09:28:47.476" v="362" actId="20577"/>
          <ac:spMkLst>
            <pc:docMk/>
            <pc:sldMk cId="3711237772" sldId="359"/>
            <ac:spMk id="3" creationId="{A70DF5DC-BD35-AB9F-0696-8C9E87AD22A1}"/>
          </ac:spMkLst>
        </pc:spChg>
      </pc:sldChg>
    </pc:docChg>
  </pc:docChgLst>
  <pc:docChgLst>
    <pc:chgData name="Marko Ristov" userId="7f88f9c7-3868-42db-a737-5119939079f7" providerId="ADAL" clId="{4A80D1D2-9855-448D-8E03-37D9C19F6E63}"/>
    <pc:docChg chg="undo custSel addSld delSld modSld sldOrd modNotesMaster">
      <pc:chgData name="Marko Ristov" userId="7f88f9c7-3868-42db-a737-5119939079f7" providerId="ADAL" clId="{4A80D1D2-9855-448D-8E03-37D9C19F6E63}" dt="2024-10-27T11:02:00.456" v="1092" actId="47"/>
      <pc:docMkLst>
        <pc:docMk/>
      </pc:docMkLst>
      <pc:sldChg chg="addSp modSp mod">
        <pc:chgData name="Marko Ristov" userId="7f88f9c7-3868-42db-a737-5119939079f7" providerId="ADAL" clId="{4A80D1D2-9855-448D-8E03-37D9C19F6E63}" dt="2024-10-25T10:50:19.002" v="561" actId="20577"/>
        <pc:sldMkLst>
          <pc:docMk/>
          <pc:sldMk cId="3912070921" sldId="25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12070921" sldId="256"/>
            <ac:spMk id="2" creationId="{E16E3C01-F91B-45B6-5880-AE8E61D8A5E6}"/>
          </ac:spMkLst>
        </pc:spChg>
        <pc:spChg chg="mod">
          <ac:chgData name="Marko Ristov" userId="7f88f9c7-3868-42db-a737-5119939079f7" providerId="ADAL" clId="{4A80D1D2-9855-448D-8E03-37D9C19F6E63}" dt="2024-10-25T10:50:19.002" v="561" actId="20577"/>
          <ac:spMkLst>
            <pc:docMk/>
            <pc:sldMk cId="3912070921" sldId="256"/>
            <ac:spMk id="3" creationId="{EF4011BC-8A43-B753-859E-2866525EB877}"/>
          </ac:spMkLst>
        </pc:spChg>
        <pc:spChg chg="add mod">
          <ac:chgData name="Marko Ristov" userId="7f88f9c7-3868-42db-a737-5119939079f7" providerId="ADAL" clId="{4A80D1D2-9855-448D-8E03-37D9C19F6E63}" dt="2024-10-21T18:02:26.268" v="256"/>
          <ac:spMkLst>
            <pc:docMk/>
            <pc:sldMk cId="3912070921" sldId="256"/>
            <ac:spMk id="4" creationId="{7325F6D9-63CF-4E83-1014-7A2230694169}"/>
          </ac:spMkLst>
        </pc:spChg>
      </pc:sldChg>
      <pc:sldChg chg="modSp del mod">
        <pc:chgData name="Marko Ristov" userId="7f88f9c7-3868-42db-a737-5119939079f7" providerId="ADAL" clId="{4A80D1D2-9855-448D-8E03-37D9C19F6E63}" dt="2024-10-25T11:03:33.007" v="611" actId="47"/>
        <pc:sldMkLst>
          <pc:docMk/>
          <pc:sldMk cId="1885833462" sldId="25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85833462" sldId="259"/>
            <ac:spMk id="2" creationId="{492C720E-FD6D-017D-F441-FA22F96008B4}"/>
          </ac:spMkLst>
        </pc:spChg>
        <pc:spChg chg="mod">
          <ac:chgData name="Marko Ristov" userId="7f88f9c7-3868-42db-a737-5119939079f7" providerId="ADAL" clId="{4A80D1D2-9855-448D-8E03-37D9C19F6E63}" dt="2024-10-21T18:05:07.224" v="258" actId="20577"/>
          <ac:spMkLst>
            <pc:docMk/>
            <pc:sldMk cId="1885833462" sldId="259"/>
            <ac:spMk id="3" creationId="{4CEEA827-27E7-1EEB-9D89-C1698C4B97F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85833462" sldId="259"/>
            <ac:spMk id="8" creationId="{39387DD6-D261-1754-BA13-95A757D2DF5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85833462" sldId="259"/>
            <ac:spMk id="9" creationId="{49588F79-74C8-BC03-2C24-3631A6D1D7B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85833462" sldId="259"/>
            <ac:spMk id="10" creationId="{4E37418E-AA2C-A261-D44B-062FA077C7DF}"/>
          </ac:spMkLst>
        </pc:spChg>
      </pc:sldChg>
      <pc:sldChg chg="modSp del mod">
        <pc:chgData name="Marko Ristov" userId="7f88f9c7-3868-42db-a737-5119939079f7" providerId="ADAL" clId="{4A80D1D2-9855-448D-8E03-37D9C19F6E63}" dt="2024-10-25T11:01:40.368" v="562" actId="47"/>
        <pc:sldMkLst>
          <pc:docMk/>
          <pc:sldMk cId="2315942824" sldId="26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15942824" sldId="263"/>
            <ac:spMk id="2" creationId="{F99700D1-8242-790D-51EF-57916F95E56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15942824" sldId="263"/>
            <ac:spMk id="7" creationId="{A0D8B244-34F1-8078-5B3B-A68159872544}"/>
          </ac:spMkLst>
        </pc:spChg>
      </pc:sldChg>
      <pc:sldChg chg="addSp delSp modSp mod">
        <pc:chgData name="Marko Ristov" userId="7f88f9c7-3868-42db-a737-5119939079f7" providerId="ADAL" clId="{4A80D1D2-9855-448D-8E03-37D9C19F6E63}" dt="2024-10-25T12:16:30.797" v="812" actId="20577"/>
        <pc:sldMkLst>
          <pc:docMk/>
          <pc:sldMk cId="1855756708" sldId="26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55756708" sldId="266"/>
            <ac:spMk id="2" creationId="{D2E43BE1-3FD1-BBE9-D65F-D19BE40BB8E0}"/>
          </ac:spMkLst>
        </pc:spChg>
        <pc:spChg chg="mod">
          <ac:chgData name="Marko Ristov" userId="7f88f9c7-3868-42db-a737-5119939079f7" providerId="ADAL" clId="{4A80D1D2-9855-448D-8E03-37D9C19F6E63}" dt="2024-10-25T12:16:30.797" v="812" actId="20577"/>
          <ac:spMkLst>
            <pc:docMk/>
            <pc:sldMk cId="1855756708" sldId="266"/>
            <ac:spMk id="3" creationId="{EE197A3C-F574-8490-5BD3-2629D04CD03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55756708" sldId="266"/>
            <ac:spMk id="8" creationId="{7C113E7D-94A7-662C-ED25-8EBE7D8321C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55756708" sldId="266"/>
            <ac:spMk id="9" creationId="{CAE79D85-56E6-31A3-D810-7930A187B0B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55756708" sldId="266"/>
            <ac:spMk id="10" creationId="{DC64586E-2158-B07F-027E-107585AC47AF}"/>
          </ac:spMkLst>
        </pc:spChg>
        <pc:picChg chg="add mod">
          <ac:chgData name="Marko Ristov" userId="7f88f9c7-3868-42db-a737-5119939079f7" providerId="ADAL" clId="{4A80D1D2-9855-448D-8E03-37D9C19F6E63}" dt="2024-10-25T12:06:07.580" v="797" actId="14100"/>
          <ac:picMkLst>
            <pc:docMk/>
            <pc:sldMk cId="1855756708" sldId="266"/>
            <ac:picMk id="5" creationId="{148F97A6-2387-41C8-55FA-D9B8779C3CA4}"/>
          </ac:picMkLst>
        </pc:picChg>
        <pc:picChg chg="add mod">
          <ac:chgData name="Marko Ristov" userId="7f88f9c7-3868-42db-a737-5119939079f7" providerId="ADAL" clId="{4A80D1D2-9855-448D-8E03-37D9C19F6E63}" dt="2024-10-25T12:16:18.023" v="807" actId="1076"/>
          <ac:picMkLst>
            <pc:docMk/>
            <pc:sldMk cId="1855756708" sldId="266"/>
            <ac:picMk id="6" creationId="{440B2C39-C1E7-4F00-25A9-0C94566AE6E1}"/>
          </ac:picMkLst>
        </pc:picChg>
        <pc:picChg chg="add mod">
          <ac:chgData name="Marko Ristov" userId="7f88f9c7-3868-42db-a737-5119939079f7" providerId="ADAL" clId="{4A80D1D2-9855-448D-8E03-37D9C19F6E63}" dt="2024-10-25T12:16:21.918" v="810" actId="1076"/>
          <ac:picMkLst>
            <pc:docMk/>
            <pc:sldMk cId="1855756708" sldId="266"/>
            <ac:picMk id="7" creationId="{091726B4-E717-33CA-5E05-0DE0220BD4D6}"/>
          </ac:picMkLst>
        </pc:picChg>
        <pc:picChg chg="add mod">
          <ac:chgData name="Marko Ristov" userId="7f88f9c7-3868-42db-a737-5119939079f7" providerId="ADAL" clId="{4A80D1D2-9855-448D-8E03-37D9C19F6E63}" dt="2024-10-25T12:16:26.134" v="811" actId="1076"/>
          <ac:picMkLst>
            <pc:docMk/>
            <pc:sldMk cId="1855756708" sldId="266"/>
            <ac:picMk id="11" creationId="{89FDFA0A-5AAE-4204-0EFA-6004C1508379}"/>
          </ac:picMkLst>
        </pc:picChg>
        <pc:picChg chg="del">
          <ac:chgData name="Marko Ristov" userId="7f88f9c7-3868-42db-a737-5119939079f7" providerId="ADAL" clId="{4A80D1D2-9855-448D-8E03-37D9C19F6E63}" dt="2024-10-25T12:02:20.263" v="785" actId="478"/>
          <ac:picMkLst>
            <pc:docMk/>
            <pc:sldMk cId="1855756708" sldId="266"/>
            <ac:picMk id="1026" creationId="{1AC26602-CDA4-5158-4DCA-16C6E7666816}"/>
          </ac:picMkLst>
        </pc:picChg>
        <pc:picChg chg="del">
          <ac:chgData name="Marko Ristov" userId="7f88f9c7-3868-42db-a737-5119939079f7" providerId="ADAL" clId="{4A80D1D2-9855-448D-8E03-37D9C19F6E63}" dt="2024-10-25T12:02:20.903" v="786" actId="478"/>
          <ac:picMkLst>
            <pc:docMk/>
            <pc:sldMk cId="1855756708" sldId="266"/>
            <ac:picMk id="1028" creationId="{EDEEBFB3-5A1B-9AB3-D7AD-5583E3FA6D7E}"/>
          </ac:picMkLst>
        </pc:picChg>
        <pc:picChg chg="del">
          <ac:chgData name="Marko Ristov" userId="7f88f9c7-3868-42db-a737-5119939079f7" providerId="ADAL" clId="{4A80D1D2-9855-448D-8E03-37D9C19F6E63}" dt="2024-10-25T12:02:21.483" v="787" actId="478"/>
          <ac:picMkLst>
            <pc:docMk/>
            <pc:sldMk cId="1855756708" sldId="266"/>
            <ac:picMk id="1030" creationId="{0E966123-AD66-33B4-B122-FF63479ECD1F}"/>
          </ac:picMkLst>
        </pc:picChg>
        <pc:picChg chg="del">
          <ac:chgData name="Marko Ristov" userId="7f88f9c7-3868-42db-a737-5119939079f7" providerId="ADAL" clId="{4A80D1D2-9855-448D-8E03-37D9C19F6E63}" dt="2024-10-25T12:02:23.523" v="791" actId="478"/>
          <ac:picMkLst>
            <pc:docMk/>
            <pc:sldMk cId="1855756708" sldId="266"/>
            <ac:picMk id="1032" creationId="{1A309378-A3E3-F1DC-D015-2B4E47EFB5BE}"/>
          </ac:picMkLst>
        </pc:picChg>
        <pc:picChg chg="del">
          <ac:chgData name="Marko Ristov" userId="7f88f9c7-3868-42db-a737-5119939079f7" providerId="ADAL" clId="{4A80D1D2-9855-448D-8E03-37D9C19F6E63}" dt="2024-10-25T12:02:22.933" v="790" actId="478"/>
          <ac:picMkLst>
            <pc:docMk/>
            <pc:sldMk cId="1855756708" sldId="266"/>
            <ac:picMk id="1034" creationId="{75CADE7C-64A1-D2E4-3A99-BC5799D33566}"/>
          </ac:picMkLst>
        </pc:picChg>
        <pc:picChg chg="del">
          <ac:chgData name="Marko Ristov" userId="7f88f9c7-3868-42db-a737-5119939079f7" providerId="ADAL" clId="{4A80D1D2-9855-448D-8E03-37D9C19F6E63}" dt="2024-10-25T12:02:22.423" v="789" actId="478"/>
          <ac:picMkLst>
            <pc:docMk/>
            <pc:sldMk cId="1855756708" sldId="266"/>
            <ac:picMk id="1036" creationId="{E9C19515-811A-4BE0-4E6A-F0FFFDA9B284}"/>
          </ac:picMkLst>
        </pc:picChg>
        <pc:picChg chg="del">
          <ac:chgData name="Marko Ristov" userId="7f88f9c7-3868-42db-a737-5119939079f7" providerId="ADAL" clId="{4A80D1D2-9855-448D-8E03-37D9C19F6E63}" dt="2024-10-25T12:02:21.923" v="788" actId="478"/>
          <ac:picMkLst>
            <pc:docMk/>
            <pc:sldMk cId="1855756708" sldId="266"/>
            <ac:picMk id="1038" creationId="{F3C5D1F3-F633-DB0A-7C44-91C71DD0FB7A}"/>
          </ac:picMkLst>
        </pc:picChg>
      </pc:sldChg>
      <pc:sldChg chg="modSp del mod">
        <pc:chgData name="Marko Ristov" userId="7f88f9c7-3868-42db-a737-5119939079f7" providerId="ADAL" clId="{4A80D1D2-9855-448D-8E03-37D9C19F6E63}" dt="2024-10-25T11:01:42.559" v="563" actId="47"/>
        <pc:sldMkLst>
          <pc:docMk/>
          <pc:sldMk cId="1248697737" sldId="26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248697737" sldId="267"/>
            <ac:spMk id="2" creationId="{6B59994A-F25B-7524-9E58-E03742E39F0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248697737" sldId="267"/>
            <ac:spMk id="3" creationId="{049BFC6A-DCA6-707D-8A4F-350391F9AA2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248697737" sldId="267"/>
            <ac:spMk id="8" creationId="{A6D0AD2E-56C4-0A50-2FC6-6813CDAE167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248697737" sldId="267"/>
            <ac:spMk id="9" creationId="{726283F8-D42E-9E24-2129-400E83DAF1B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248697737" sldId="267"/>
            <ac:spMk id="10" creationId="{911FE59E-93E1-4EF1-F5DB-06F89A8C171A}"/>
          </ac:spMkLst>
        </pc:spChg>
      </pc:sldChg>
      <pc:sldChg chg="modSp mod">
        <pc:chgData name="Marko Ristov" userId="7f88f9c7-3868-42db-a737-5119939079f7" providerId="ADAL" clId="{4A80D1D2-9855-448D-8E03-37D9C19F6E63}" dt="2024-10-25T11:02:12.839" v="565" actId="12"/>
        <pc:sldMkLst>
          <pc:docMk/>
          <pc:sldMk cId="730208543" sldId="26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30208543" sldId="268"/>
            <ac:spMk id="2" creationId="{F07C3774-A130-8E05-E351-05DDA1F58C23}"/>
          </ac:spMkLst>
        </pc:spChg>
        <pc:spChg chg="mod">
          <ac:chgData name="Marko Ristov" userId="7f88f9c7-3868-42db-a737-5119939079f7" providerId="ADAL" clId="{4A80D1D2-9855-448D-8E03-37D9C19F6E63}" dt="2024-10-25T11:02:12.839" v="565" actId="12"/>
          <ac:spMkLst>
            <pc:docMk/>
            <pc:sldMk cId="730208543" sldId="268"/>
            <ac:spMk id="3" creationId="{9E0BE145-D347-224D-B138-5C457870C61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30208543" sldId="268"/>
            <ac:spMk id="8" creationId="{761A7D33-A327-6A6B-B119-03BCE3EE110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30208543" sldId="268"/>
            <ac:spMk id="9" creationId="{3557A8B1-3EDD-4535-CDFE-6F5919891B2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30208543" sldId="268"/>
            <ac:spMk id="10" creationId="{240B15B1-16B2-BD7B-076F-3ADB757A0CF0}"/>
          </ac:spMkLst>
        </pc:spChg>
      </pc:sldChg>
      <pc:sldChg chg="modSp del mod">
        <pc:chgData name="Marko Ristov" userId="7f88f9c7-3868-42db-a737-5119939079f7" providerId="ADAL" clId="{4A80D1D2-9855-448D-8E03-37D9C19F6E63}" dt="2024-10-25T11:02:20.289" v="566" actId="47"/>
        <pc:sldMkLst>
          <pc:docMk/>
          <pc:sldMk cId="1474829893" sldId="26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4829893" sldId="269"/>
            <ac:spMk id="2" creationId="{4F8C68AB-612A-5657-A6A7-A454E4A344C2}"/>
          </ac:spMkLst>
        </pc:spChg>
        <pc:spChg chg="mod">
          <ac:chgData name="Marko Ristov" userId="7f88f9c7-3868-42db-a737-5119939079f7" providerId="ADAL" clId="{4A80D1D2-9855-448D-8E03-37D9C19F6E63}" dt="2024-10-21T18:04:43.345" v="257" actId="20577"/>
          <ac:spMkLst>
            <pc:docMk/>
            <pc:sldMk cId="1474829893" sldId="269"/>
            <ac:spMk id="3" creationId="{5C5D2F75-FD55-484D-DDBE-CEE13225AE6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4829893" sldId="269"/>
            <ac:spMk id="8" creationId="{BA5C846C-D2BA-C4F2-E848-D3C0C168D18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4829893" sldId="269"/>
            <ac:spMk id="9" creationId="{4AF90D46-2EF7-E3C5-CDE5-B1018D653E2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4829893" sldId="269"/>
            <ac:spMk id="10" creationId="{5614D99C-4058-D3ED-3C64-E8A9B4AA7BE5}"/>
          </ac:spMkLst>
        </pc:spChg>
      </pc:sldChg>
      <pc:sldChg chg="modSp mod">
        <pc:chgData name="Marko Ristov" userId="7f88f9c7-3868-42db-a737-5119939079f7" providerId="ADAL" clId="{4A80D1D2-9855-448D-8E03-37D9C19F6E63}" dt="2024-10-25T11:03:15.969" v="610" actId="404"/>
        <pc:sldMkLst>
          <pc:docMk/>
          <pc:sldMk cId="3878171981" sldId="279"/>
        </pc:sldMkLst>
        <pc:spChg chg="mod">
          <ac:chgData name="Marko Ristov" userId="7f88f9c7-3868-42db-a737-5119939079f7" providerId="ADAL" clId="{4A80D1D2-9855-448D-8E03-37D9C19F6E63}" dt="2024-10-25T11:03:15.969" v="610" actId="404"/>
          <ac:spMkLst>
            <pc:docMk/>
            <pc:sldMk cId="3878171981" sldId="279"/>
            <ac:spMk id="2" creationId="{D5681762-061D-DC16-A4D6-0030EC0971AB}"/>
          </ac:spMkLst>
        </pc:spChg>
        <pc:spChg chg="mod">
          <ac:chgData name="Marko Ristov" userId="7f88f9c7-3868-42db-a737-5119939079f7" providerId="ADAL" clId="{4A80D1D2-9855-448D-8E03-37D9C19F6E63}" dt="2024-10-25T11:02:25.538" v="569" actId="6549"/>
          <ac:spMkLst>
            <pc:docMk/>
            <pc:sldMk cId="3878171981" sldId="279"/>
            <ac:spMk id="7" creationId="{DFA5DE9E-AD21-0480-4F5F-DC3486EBB6D5}"/>
          </ac:spMkLst>
        </pc:spChg>
      </pc:sldChg>
      <pc:sldChg chg="modSp del mod">
        <pc:chgData name="Marko Ristov" userId="7f88f9c7-3868-42db-a737-5119939079f7" providerId="ADAL" clId="{4A80D1D2-9855-448D-8E03-37D9C19F6E63}" dt="2024-10-27T10:29:32.331" v="929" actId="47"/>
        <pc:sldMkLst>
          <pc:docMk/>
          <pc:sldMk cId="3499910150" sldId="280"/>
        </pc:sldMkLst>
        <pc:spChg chg="mod">
          <ac:chgData name="Marko Ristov" userId="7f88f9c7-3868-42db-a737-5119939079f7" providerId="ADAL" clId="{4A80D1D2-9855-448D-8E03-37D9C19F6E63}" dt="2024-10-25T11:04:20.421" v="656" actId="20577"/>
          <ac:spMkLst>
            <pc:docMk/>
            <pc:sldMk cId="3499910150" sldId="280"/>
            <ac:spMk id="2" creationId="{DF401BCA-9028-5E17-4254-25ED73EFEEA0}"/>
          </ac:spMkLst>
        </pc:spChg>
        <pc:spChg chg="mod">
          <ac:chgData name="Marko Ristov" userId="7f88f9c7-3868-42db-a737-5119939079f7" providerId="ADAL" clId="{4A80D1D2-9855-448D-8E03-37D9C19F6E63}" dt="2024-10-25T11:04:28.171" v="666" actId="6549"/>
          <ac:spMkLst>
            <pc:docMk/>
            <pc:sldMk cId="3499910150" sldId="280"/>
            <ac:spMk id="7" creationId="{E465DA62-593F-4F95-DB11-AA159FAA4320}"/>
          </ac:spMkLst>
        </pc:spChg>
      </pc:sldChg>
      <pc:sldChg chg="modSp del mod">
        <pc:chgData name="Marko Ristov" userId="7f88f9c7-3868-42db-a737-5119939079f7" providerId="ADAL" clId="{4A80D1D2-9855-448D-8E03-37D9C19F6E63}" dt="2024-10-25T11:03:34.829" v="613" actId="47"/>
        <pc:sldMkLst>
          <pc:docMk/>
          <pc:sldMk cId="3804512121" sldId="28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04512121" sldId="282"/>
            <ac:spMk id="2" creationId="{3EE644FE-C27F-637A-0228-F6FC5D838134}"/>
          </ac:spMkLst>
        </pc:spChg>
        <pc:spChg chg="mod">
          <ac:chgData name="Marko Ristov" userId="7f88f9c7-3868-42db-a737-5119939079f7" providerId="ADAL" clId="{4A80D1D2-9855-448D-8E03-37D9C19F6E63}" dt="2024-10-21T18:05:21.747" v="259" actId="20577"/>
          <ac:spMkLst>
            <pc:docMk/>
            <pc:sldMk cId="3804512121" sldId="282"/>
            <ac:spMk id="3" creationId="{4ECC7A35-7CB9-9D85-CF40-DED8A8148A6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04512121" sldId="282"/>
            <ac:spMk id="8" creationId="{B96F4CDE-8ECD-6548-7106-A538D6FA3BC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04512121" sldId="282"/>
            <ac:spMk id="9" creationId="{48D28E45-CDD3-11DD-B014-62EF295C529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04512121" sldId="282"/>
            <ac:spMk id="10" creationId="{000EAF53-FF31-B0BB-24BA-60A988DF29BB}"/>
          </ac:spMkLst>
        </pc:spChg>
      </pc:sldChg>
      <pc:sldChg chg="modSp del mod">
        <pc:chgData name="Marko Ristov" userId="7f88f9c7-3868-42db-a737-5119939079f7" providerId="ADAL" clId="{4A80D1D2-9855-448D-8E03-37D9C19F6E63}" dt="2024-10-25T11:03:34.229" v="612" actId="47"/>
        <pc:sldMkLst>
          <pc:docMk/>
          <pc:sldMk cId="31154005" sldId="28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154005" sldId="283"/>
            <ac:spMk id="2" creationId="{479D35FA-76FD-E7A4-CE5C-59D6626793C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154005" sldId="283"/>
            <ac:spMk id="3" creationId="{5B0680B8-B02E-657A-AE82-23458FE8888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154005" sldId="283"/>
            <ac:spMk id="8" creationId="{C3EE60F1-8761-345D-F68C-3C36C16F2B0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154005" sldId="283"/>
            <ac:spMk id="9" creationId="{9CDB9D2A-F12C-D412-66AB-20DAB79D4D7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154005" sldId="283"/>
            <ac:spMk id="10" creationId="{E93BC9CA-031B-5F9F-CBCE-359F2D77618A}"/>
          </ac:spMkLst>
        </pc:spChg>
      </pc:sldChg>
      <pc:sldChg chg="modSp del mod">
        <pc:chgData name="Marko Ristov" userId="7f88f9c7-3868-42db-a737-5119939079f7" providerId="ADAL" clId="{4A80D1D2-9855-448D-8E03-37D9C19F6E63}" dt="2024-10-25T11:03:36.119" v="614" actId="47"/>
        <pc:sldMkLst>
          <pc:docMk/>
          <pc:sldMk cId="1478092450" sldId="28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8092450" sldId="284"/>
            <ac:spMk id="2" creationId="{8E8FC9E0-9CDE-47ED-0A1E-D09241EF685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8092450" sldId="284"/>
            <ac:spMk id="3" creationId="{C6A5E9DA-89E2-AA72-45A9-9D68FD7A2EF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8092450" sldId="284"/>
            <ac:spMk id="8" creationId="{710BC100-8E43-B722-050F-A11A211D88B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8092450" sldId="284"/>
            <ac:spMk id="9" creationId="{95AA643F-3B27-C711-2368-887A5A3C6C5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478092450" sldId="284"/>
            <ac:spMk id="10" creationId="{CF7AA151-82E8-F9D0-2E18-44120961E14C}"/>
          </ac:spMkLst>
        </pc:spChg>
      </pc:sldChg>
      <pc:sldChg chg="modSp del mod">
        <pc:chgData name="Marko Ristov" userId="7f88f9c7-3868-42db-a737-5119939079f7" providerId="ADAL" clId="{4A80D1D2-9855-448D-8E03-37D9C19F6E63}" dt="2024-10-25T11:03:37.441" v="615" actId="47"/>
        <pc:sldMkLst>
          <pc:docMk/>
          <pc:sldMk cId="281915460" sldId="28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1915460" sldId="285"/>
            <ac:spMk id="2" creationId="{EB5949FF-2BF4-AB40-69A3-3AA31E02C6D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1915460" sldId="285"/>
            <ac:spMk id="3" creationId="{CCE23005-E560-0C41-365E-757B038D09F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1915460" sldId="285"/>
            <ac:spMk id="8" creationId="{B577DECA-945A-8EC0-02FD-B5B72FDC697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1915460" sldId="285"/>
            <ac:spMk id="9" creationId="{C5848589-A11C-D41B-8C10-355E5BF79AE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1915460" sldId="285"/>
            <ac:spMk id="10" creationId="{28BD183E-2F2B-0508-F850-CBB4A2ECC4C7}"/>
          </ac:spMkLst>
        </pc:spChg>
      </pc:sldChg>
      <pc:sldChg chg="modSp del mod">
        <pc:chgData name="Marko Ristov" userId="7f88f9c7-3868-42db-a737-5119939079f7" providerId="ADAL" clId="{4A80D1D2-9855-448D-8E03-37D9C19F6E63}" dt="2024-10-25T11:03:42.414" v="616" actId="47"/>
        <pc:sldMkLst>
          <pc:docMk/>
          <pc:sldMk cId="3657611247" sldId="28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7611247" sldId="286"/>
            <ac:spMk id="2" creationId="{5DD64370-9743-5D41-2DF1-26B16448FC9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7611247" sldId="286"/>
            <ac:spMk id="3" creationId="{94F57C4E-C3B5-4F25-7BF7-16EDC16E532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7611247" sldId="286"/>
            <ac:spMk id="8" creationId="{5C798DF1-3B33-F2B4-8BD9-D0D99E6162F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7611247" sldId="286"/>
            <ac:spMk id="9" creationId="{4C27EE33-3D40-9168-11C5-9C50A62E480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7611247" sldId="286"/>
            <ac:spMk id="10" creationId="{6C2EC8E3-A104-1074-E834-A76BCAE8C810}"/>
          </ac:spMkLst>
        </pc:spChg>
      </pc:sldChg>
      <pc:sldChg chg="modSp del mod">
        <pc:chgData name="Marko Ristov" userId="7f88f9c7-3868-42db-a737-5119939079f7" providerId="ADAL" clId="{4A80D1D2-9855-448D-8E03-37D9C19F6E63}" dt="2024-10-27T10:29:32.867" v="930" actId="47"/>
        <pc:sldMkLst>
          <pc:docMk/>
          <pc:sldMk cId="2862470198" sldId="28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62470198" sldId="287"/>
            <ac:spMk id="2" creationId="{B91932E1-BC7E-EEBD-2341-CF2EBD61E1D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62470198" sldId="287"/>
            <ac:spMk id="3" creationId="{3D7706E9-635E-F1AB-1DDC-8F296F5387D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62470198" sldId="287"/>
            <ac:spMk id="8" creationId="{85E56F11-34ED-3198-2879-BF04325EF28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62470198" sldId="287"/>
            <ac:spMk id="9" creationId="{F5A4F7CA-4287-7C54-1B34-13A9820A240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62470198" sldId="287"/>
            <ac:spMk id="10" creationId="{58A28CDE-1D12-5DD8-C97E-73100BE043FC}"/>
          </ac:spMkLst>
        </pc:spChg>
      </pc:sldChg>
      <pc:sldChg chg="modSp del mod">
        <pc:chgData name="Marko Ristov" userId="7f88f9c7-3868-42db-a737-5119939079f7" providerId="ADAL" clId="{4A80D1D2-9855-448D-8E03-37D9C19F6E63}" dt="2024-10-25T11:03:43.578" v="617" actId="47"/>
        <pc:sldMkLst>
          <pc:docMk/>
          <pc:sldMk cId="817646211" sldId="28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7646211" sldId="288"/>
            <ac:spMk id="2" creationId="{839D3FB9-84DE-99FA-3675-63111021904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7646211" sldId="288"/>
            <ac:spMk id="3" creationId="{5393725E-BD1D-0DBB-50E5-ECD6EC22AFB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7646211" sldId="288"/>
            <ac:spMk id="8" creationId="{783F6D7B-FC3D-728D-FD76-46744B3FA06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7646211" sldId="288"/>
            <ac:spMk id="9" creationId="{8E0001EB-C2CE-8446-0207-858F0EC7707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7646211" sldId="288"/>
            <ac:spMk id="10" creationId="{62D4235A-9971-C88E-1B99-883B02E07F6E}"/>
          </ac:spMkLst>
        </pc:spChg>
      </pc:sldChg>
      <pc:sldChg chg="modSp del mod">
        <pc:chgData name="Marko Ristov" userId="7f88f9c7-3868-42db-a737-5119939079f7" providerId="ADAL" clId="{4A80D1D2-9855-448D-8E03-37D9C19F6E63}" dt="2024-10-25T11:03:44.489" v="618" actId="47"/>
        <pc:sldMkLst>
          <pc:docMk/>
          <pc:sldMk cId="3559834839" sldId="28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59834839" sldId="289"/>
            <ac:spMk id="2" creationId="{A1F0E024-8D46-7359-6972-AAA12C050B1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59834839" sldId="289"/>
            <ac:spMk id="3" creationId="{C72E7608-8EB1-B9D3-35E7-7B0335BEFBC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59834839" sldId="289"/>
            <ac:spMk id="8" creationId="{E8E0845A-6ABD-7ABE-7DF8-73383DC6B7A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59834839" sldId="289"/>
            <ac:spMk id="9" creationId="{E9246AFA-C923-9663-2046-10D6BF76BE7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59834839" sldId="289"/>
            <ac:spMk id="10" creationId="{4E88F417-D175-0F45-0F6C-26B11626EEDF}"/>
          </ac:spMkLst>
        </pc:spChg>
      </pc:sldChg>
      <pc:sldChg chg="modSp del mod">
        <pc:chgData name="Marko Ristov" userId="7f88f9c7-3868-42db-a737-5119939079f7" providerId="ADAL" clId="{4A80D1D2-9855-448D-8E03-37D9C19F6E63}" dt="2024-10-25T11:03:46.014" v="619" actId="47"/>
        <pc:sldMkLst>
          <pc:docMk/>
          <pc:sldMk cId="456392079" sldId="29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56392079" sldId="290"/>
            <ac:spMk id="2" creationId="{4DC0CC45-0E3F-789E-A667-5D28D574953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56392079" sldId="290"/>
            <ac:spMk id="3" creationId="{B1BFCC00-6E67-A8F8-C6D2-644BE0D3B48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56392079" sldId="290"/>
            <ac:spMk id="8" creationId="{68A15FD1-CCFF-934E-3C61-CA76668DC68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56392079" sldId="290"/>
            <ac:spMk id="9" creationId="{0E802478-A4C6-0E2B-7F6C-70E9B35E732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56392079" sldId="290"/>
            <ac:spMk id="10" creationId="{EAC5BD93-ECBF-3BBF-F0ED-3A6980359BAE}"/>
          </ac:spMkLst>
        </pc:spChg>
      </pc:sldChg>
      <pc:sldChg chg="modSp del mod">
        <pc:chgData name="Marko Ristov" userId="7f88f9c7-3868-42db-a737-5119939079f7" providerId="ADAL" clId="{4A80D1D2-9855-448D-8E03-37D9C19F6E63}" dt="2024-10-25T11:03:46.728" v="620" actId="47"/>
        <pc:sldMkLst>
          <pc:docMk/>
          <pc:sldMk cId="1526647418" sldId="29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26647418" sldId="291"/>
            <ac:spMk id="2" creationId="{149B238B-3057-C83A-9D61-AB6C3F847A8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26647418" sldId="291"/>
            <ac:spMk id="3" creationId="{AA584129-9B68-736A-FDAB-438D57B4360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26647418" sldId="291"/>
            <ac:spMk id="8" creationId="{DBA44C04-662F-1B21-EFDD-4AD784D31F5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26647418" sldId="291"/>
            <ac:spMk id="9" creationId="{85BB7C3E-2A11-6941-7557-7A28CC7CF0A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26647418" sldId="291"/>
            <ac:spMk id="10" creationId="{67DA02EE-8276-2A22-9582-2C3F2E6D4CDA}"/>
          </ac:spMkLst>
        </pc:spChg>
        <pc:graphicFrameChg chg="modGraphic">
          <ac:chgData name="Marko Ristov" userId="7f88f9c7-3868-42db-a737-5119939079f7" providerId="ADAL" clId="{4A80D1D2-9855-448D-8E03-37D9C19F6E63}" dt="2024-10-21T12:15:51.116" v="23" actId="790"/>
          <ac:graphicFrameMkLst>
            <pc:docMk/>
            <pc:sldMk cId="1526647418" sldId="291"/>
            <ac:graphicFrameMk id="5" creationId="{914C4796-ADDF-AB9B-4FC8-809AD9ABE60F}"/>
          </ac:graphicFrameMkLst>
        </pc:graphicFrameChg>
      </pc:sldChg>
      <pc:sldChg chg="modSp del mod">
        <pc:chgData name="Marko Ristov" userId="7f88f9c7-3868-42db-a737-5119939079f7" providerId="ADAL" clId="{4A80D1D2-9855-448D-8E03-37D9C19F6E63}" dt="2024-10-25T11:03:47.398" v="621" actId="47"/>
        <pc:sldMkLst>
          <pc:docMk/>
          <pc:sldMk cId="2115820200" sldId="29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115820200" sldId="292"/>
            <ac:spMk id="2" creationId="{5CEE7672-CA82-1D27-F331-6FEF43A29E8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115820200" sldId="292"/>
            <ac:spMk id="3" creationId="{ED80160A-8223-D0D4-F66A-11448E3D231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115820200" sldId="292"/>
            <ac:spMk id="5" creationId="{A6A8A0C5-7601-BF7D-697D-EE4E50B6E05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115820200" sldId="292"/>
            <ac:spMk id="8" creationId="{DF2456FB-49F5-DFBC-A3BB-C263C36C749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115820200" sldId="292"/>
            <ac:spMk id="9" creationId="{3E841309-1B68-1E38-0426-839561BAD2B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115820200" sldId="292"/>
            <ac:spMk id="10" creationId="{30646E62-13D9-8295-988B-9486107269F2}"/>
          </ac:spMkLst>
        </pc:spChg>
      </pc:sldChg>
      <pc:sldChg chg="modSp del mod">
        <pc:chgData name="Marko Ristov" userId="7f88f9c7-3868-42db-a737-5119939079f7" providerId="ADAL" clId="{4A80D1D2-9855-448D-8E03-37D9C19F6E63}" dt="2024-10-25T11:03:48.049" v="622" actId="47"/>
        <pc:sldMkLst>
          <pc:docMk/>
          <pc:sldMk cId="1120895279" sldId="29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20895279" sldId="293"/>
            <ac:spMk id="2" creationId="{0736FAAD-F89B-C069-FFDD-24C0BCB7FF4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20895279" sldId="293"/>
            <ac:spMk id="3" creationId="{2609D837-359A-E439-BFA6-51FE7B8037E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20895279" sldId="293"/>
            <ac:spMk id="8" creationId="{E61E46CA-1810-6D25-DB13-1F4FA83420B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20895279" sldId="293"/>
            <ac:spMk id="9" creationId="{926F831A-CDA7-80CD-190C-663A9283227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20895279" sldId="293"/>
            <ac:spMk id="10" creationId="{BE9261A4-9A5A-ECAD-6D2A-82F85F74FA8A}"/>
          </ac:spMkLst>
        </pc:spChg>
      </pc:sldChg>
      <pc:sldChg chg="modSp del mod">
        <pc:chgData name="Marko Ristov" userId="7f88f9c7-3868-42db-a737-5119939079f7" providerId="ADAL" clId="{4A80D1D2-9855-448D-8E03-37D9C19F6E63}" dt="2024-10-25T11:03:49.369" v="623" actId="47"/>
        <pc:sldMkLst>
          <pc:docMk/>
          <pc:sldMk cId="2567515468" sldId="29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567515468" sldId="294"/>
            <ac:spMk id="2" creationId="{CFF6A7F1-1CFE-ACFE-6AE5-CD090093060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567515468" sldId="294"/>
            <ac:spMk id="3" creationId="{10E3D08D-FCE5-D561-C328-457A37F07E2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567515468" sldId="294"/>
            <ac:spMk id="6" creationId="{FA2C929C-D368-E64F-142E-D924BCAB27E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567515468" sldId="294"/>
            <ac:spMk id="8" creationId="{084C3B8C-6290-1E1D-6A63-1FBE90FD9B5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567515468" sldId="294"/>
            <ac:spMk id="9" creationId="{579986BB-3E6E-D876-1493-7A50EAE4E83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567515468" sldId="294"/>
            <ac:spMk id="10" creationId="{3B0950DC-9297-552B-6CE5-FC7FE28A9F8C}"/>
          </ac:spMkLst>
        </pc:spChg>
        <pc:spChg chg="mod">
          <ac:chgData name="Marko Ristov" userId="7f88f9c7-3868-42db-a737-5119939079f7" providerId="ADAL" clId="{4A80D1D2-9855-448D-8E03-37D9C19F6E63}" dt="2024-10-21T18:06:42.876" v="260" actId="1076"/>
          <ac:spMkLst>
            <pc:docMk/>
            <pc:sldMk cId="2567515468" sldId="294"/>
            <ac:spMk id="12" creationId="{7E854EBB-9645-F29A-34E6-B30A007DAC13}"/>
          </ac:spMkLst>
        </pc:spChg>
      </pc:sldChg>
      <pc:sldChg chg="modSp del mod">
        <pc:chgData name="Marko Ristov" userId="7f88f9c7-3868-42db-a737-5119939079f7" providerId="ADAL" clId="{4A80D1D2-9855-448D-8E03-37D9C19F6E63}" dt="2024-10-25T11:03:49.781" v="624" actId="47"/>
        <pc:sldMkLst>
          <pc:docMk/>
          <pc:sldMk cId="2773646579" sldId="29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73646579" sldId="295"/>
            <ac:spMk id="2" creationId="{8EC73C66-D854-293D-9DFC-AD374DBA005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73646579" sldId="295"/>
            <ac:spMk id="3" creationId="{6EDEA145-CD56-CAEC-5BC6-A82DDFDF8A1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73646579" sldId="295"/>
            <ac:spMk id="8" creationId="{F2F94019-01A9-8090-CAB9-6712806E2FE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73646579" sldId="295"/>
            <ac:spMk id="9" creationId="{9B5B8068-311D-595C-BAE2-367CF2E48AA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73646579" sldId="295"/>
            <ac:spMk id="10" creationId="{1AD6EE9F-C892-C42F-C2D7-9BE296A7236B}"/>
          </ac:spMkLst>
        </pc:spChg>
      </pc:sldChg>
      <pc:sldChg chg="modSp del mod">
        <pc:chgData name="Marko Ristov" userId="7f88f9c7-3868-42db-a737-5119939079f7" providerId="ADAL" clId="{4A80D1D2-9855-448D-8E03-37D9C19F6E63}" dt="2024-10-25T11:03:50.458" v="625" actId="47"/>
        <pc:sldMkLst>
          <pc:docMk/>
          <pc:sldMk cId="1068844408" sldId="29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68844408" sldId="296"/>
            <ac:spMk id="2" creationId="{4692CE86-F8A2-A5B3-357D-461D2444B02E}"/>
          </ac:spMkLst>
        </pc:spChg>
        <pc:spChg chg="mod">
          <ac:chgData name="Marko Ristov" userId="7f88f9c7-3868-42db-a737-5119939079f7" providerId="ADAL" clId="{4A80D1D2-9855-448D-8E03-37D9C19F6E63}" dt="2024-10-21T18:07:56.019" v="261" actId="20577"/>
          <ac:spMkLst>
            <pc:docMk/>
            <pc:sldMk cId="1068844408" sldId="296"/>
            <ac:spMk id="3" creationId="{D526C862-0E5E-B78B-FBA2-5E422C638ED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68844408" sldId="296"/>
            <ac:spMk id="8" creationId="{55F6FAAA-32FB-78C7-99F2-7B2EE4EA61C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68844408" sldId="296"/>
            <ac:spMk id="9" creationId="{0E12AF25-FD79-B689-132B-632401D1BA8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68844408" sldId="296"/>
            <ac:spMk id="10" creationId="{1742D697-5CF1-1273-38FF-C6A2B5D5F1EC}"/>
          </ac:spMkLst>
        </pc:spChg>
      </pc:sldChg>
      <pc:sldChg chg="add del">
        <pc:chgData name="Marko Ristov" userId="7f88f9c7-3868-42db-a737-5119939079f7" providerId="ADAL" clId="{4A80D1D2-9855-448D-8E03-37D9C19F6E63}" dt="2024-10-27T11:02:00.456" v="1092" actId="47"/>
        <pc:sldMkLst>
          <pc:docMk/>
          <pc:sldMk cId="3260860177" sldId="296"/>
        </pc:sldMkLst>
      </pc:sldChg>
      <pc:sldChg chg="modSp del mod">
        <pc:chgData name="Marko Ristov" userId="7f88f9c7-3868-42db-a737-5119939079f7" providerId="ADAL" clId="{4A80D1D2-9855-448D-8E03-37D9C19F6E63}" dt="2024-10-25T11:03:51.658" v="626" actId="47"/>
        <pc:sldMkLst>
          <pc:docMk/>
          <pc:sldMk cId="1826319442" sldId="29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26319442" sldId="297"/>
            <ac:spMk id="2" creationId="{A456CB28-2BD6-171B-A949-1B525B896FA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26319442" sldId="297"/>
            <ac:spMk id="3" creationId="{7A27C01B-629F-B95F-EE52-0DCF2488F70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26319442" sldId="297"/>
            <ac:spMk id="8" creationId="{6765F471-E702-32BA-B224-8844CF1D298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26319442" sldId="297"/>
            <ac:spMk id="9" creationId="{7CB8B3A0-0A87-8E9C-A28B-E892E993B2A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26319442" sldId="297"/>
            <ac:spMk id="10" creationId="{5D15135F-FB1D-8EFB-12A4-28391EF71802}"/>
          </ac:spMkLst>
        </pc:spChg>
      </pc:sldChg>
      <pc:sldChg chg="modSp del mod">
        <pc:chgData name="Marko Ristov" userId="7f88f9c7-3868-42db-a737-5119939079f7" providerId="ADAL" clId="{4A80D1D2-9855-448D-8E03-37D9C19F6E63}" dt="2024-10-25T11:03:54.489" v="627" actId="47"/>
        <pc:sldMkLst>
          <pc:docMk/>
          <pc:sldMk cId="3622909260" sldId="29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22909260" sldId="298"/>
            <ac:spMk id="2" creationId="{7AE896F0-CB7F-EEEF-0547-876C97019DE4}"/>
          </ac:spMkLst>
        </pc:spChg>
        <pc:spChg chg="mod">
          <ac:chgData name="Marko Ristov" userId="7f88f9c7-3868-42db-a737-5119939079f7" providerId="ADAL" clId="{4A80D1D2-9855-448D-8E03-37D9C19F6E63}" dt="2024-10-21T18:09:27.888" v="262" actId="20577"/>
          <ac:spMkLst>
            <pc:docMk/>
            <pc:sldMk cId="3622909260" sldId="298"/>
            <ac:spMk id="3" creationId="{EE067013-9433-6A28-D353-F4E504A59E7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22909260" sldId="298"/>
            <ac:spMk id="6" creationId="{7E164325-CB90-17A3-FB66-8DFF65B32F3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22909260" sldId="298"/>
            <ac:spMk id="8" creationId="{46234A3A-EFDB-4B9F-CC15-71FD4B0853D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22909260" sldId="298"/>
            <ac:spMk id="9" creationId="{BEEB36A8-8E8E-23F6-2ED8-D4547F56331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22909260" sldId="298"/>
            <ac:spMk id="10" creationId="{4B3EE4BE-0BAE-0098-3438-39BB9D171A41}"/>
          </ac:spMkLst>
        </pc:spChg>
      </pc:sldChg>
      <pc:sldChg chg="add del">
        <pc:chgData name="Marko Ristov" userId="7f88f9c7-3868-42db-a737-5119939079f7" providerId="ADAL" clId="{4A80D1D2-9855-448D-8E03-37D9C19F6E63}" dt="2024-10-27T10:30:41.036" v="931"/>
        <pc:sldMkLst>
          <pc:docMk/>
          <pc:sldMk cId="524077887" sldId="299"/>
        </pc:sldMkLst>
      </pc:sldChg>
      <pc:sldChg chg="modSp del mod">
        <pc:chgData name="Marko Ristov" userId="7f88f9c7-3868-42db-a737-5119939079f7" providerId="ADAL" clId="{4A80D1D2-9855-448D-8E03-37D9C19F6E63}" dt="2024-10-25T11:03:55.359" v="628" actId="47"/>
        <pc:sldMkLst>
          <pc:docMk/>
          <pc:sldMk cId="2219794760" sldId="29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219794760" sldId="299"/>
            <ac:spMk id="2" creationId="{33C54C70-4168-7446-3433-6C36ECA70182}"/>
          </ac:spMkLst>
        </pc:spChg>
        <pc:spChg chg="mod">
          <ac:chgData name="Marko Ristov" userId="7f88f9c7-3868-42db-a737-5119939079f7" providerId="ADAL" clId="{4A80D1D2-9855-448D-8E03-37D9C19F6E63}" dt="2024-10-21T18:12:04.780" v="268" actId="20577"/>
          <ac:spMkLst>
            <pc:docMk/>
            <pc:sldMk cId="2219794760" sldId="299"/>
            <ac:spMk id="3" creationId="{E72D7F87-C78F-8524-2A53-5526DDC7113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219794760" sldId="299"/>
            <ac:spMk id="8" creationId="{39A24D09-6CFE-0130-7543-26A3AEDFF77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219794760" sldId="299"/>
            <ac:spMk id="9" creationId="{B48F4F7C-C2E9-7134-BCEA-A46750E8418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219794760" sldId="299"/>
            <ac:spMk id="10" creationId="{4C308440-EE12-6693-2BC6-6A62BF0A9CD4}"/>
          </ac:spMkLst>
        </pc:spChg>
      </pc:sldChg>
      <pc:sldChg chg="modSp del mod">
        <pc:chgData name="Marko Ristov" userId="7f88f9c7-3868-42db-a737-5119939079f7" providerId="ADAL" clId="{4A80D1D2-9855-448D-8E03-37D9C19F6E63}" dt="2024-10-25T11:03:56.120" v="629" actId="47"/>
        <pc:sldMkLst>
          <pc:docMk/>
          <pc:sldMk cId="924034740" sldId="30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24034740" sldId="300"/>
            <ac:spMk id="2" creationId="{E394B716-27DF-8A83-1DDC-B91216697782}"/>
          </ac:spMkLst>
        </pc:spChg>
        <pc:spChg chg="mod">
          <ac:chgData name="Marko Ristov" userId="7f88f9c7-3868-42db-a737-5119939079f7" providerId="ADAL" clId="{4A80D1D2-9855-448D-8E03-37D9C19F6E63}" dt="2024-10-21T12:22:44.812" v="28" actId="20577"/>
          <ac:spMkLst>
            <pc:docMk/>
            <pc:sldMk cId="924034740" sldId="300"/>
            <ac:spMk id="3" creationId="{180F0A87-E2D4-0A24-7140-BAAC66E232B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24034740" sldId="300"/>
            <ac:spMk id="8" creationId="{D1184D49-45C4-03EF-AAE5-5CA156C6C6C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24034740" sldId="300"/>
            <ac:spMk id="9" creationId="{71272217-8915-4644-EFE9-9D1EA9F5C10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24034740" sldId="300"/>
            <ac:spMk id="10" creationId="{6FC6C38A-745F-BCAA-0191-31BE3939439A}"/>
          </ac:spMkLst>
        </pc:spChg>
        <pc:picChg chg="mod">
          <ac:chgData name="Marko Ristov" userId="7f88f9c7-3868-42db-a737-5119939079f7" providerId="ADAL" clId="{4A80D1D2-9855-448D-8E03-37D9C19F6E63}" dt="2024-10-21T18:16:58.595" v="269" actId="1076"/>
          <ac:picMkLst>
            <pc:docMk/>
            <pc:sldMk cId="924034740" sldId="300"/>
            <ac:picMk id="6" creationId="{0B105431-9D9F-739B-1150-939F500D1BD7}"/>
          </ac:picMkLst>
        </pc:picChg>
      </pc:sldChg>
      <pc:sldChg chg="modSp add mod">
        <pc:chgData name="Marko Ristov" userId="7f88f9c7-3868-42db-a737-5119939079f7" providerId="ADAL" clId="{4A80D1D2-9855-448D-8E03-37D9C19F6E63}" dt="2024-10-27T10:33:31.410" v="976" actId="113"/>
        <pc:sldMkLst>
          <pc:docMk/>
          <pc:sldMk cId="4138922382" sldId="300"/>
        </pc:sldMkLst>
        <pc:spChg chg="mod">
          <ac:chgData name="Marko Ristov" userId="7f88f9c7-3868-42db-a737-5119939079f7" providerId="ADAL" clId="{4A80D1D2-9855-448D-8E03-37D9C19F6E63}" dt="2024-10-27T10:33:31.410" v="976" actId="113"/>
          <ac:spMkLst>
            <pc:docMk/>
            <pc:sldMk cId="4138922382" sldId="300"/>
            <ac:spMk id="3" creationId="{19E6D87D-695A-433F-5294-F8C18B570F78}"/>
          </ac:spMkLst>
        </pc:spChg>
      </pc:sldChg>
      <pc:sldChg chg="add">
        <pc:chgData name="Marko Ristov" userId="7f88f9c7-3868-42db-a737-5119939079f7" providerId="ADAL" clId="{4A80D1D2-9855-448D-8E03-37D9C19F6E63}" dt="2024-10-27T10:30:41.036" v="931"/>
        <pc:sldMkLst>
          <pc:docMk/>
          <pc:sldMk cId="7515567" sldId="301"/>
        </pc:sldMkLst>
      </pc:sldChg>
      <pc:sldChg chg="modSp del mod">
        <pc:chgData name="Marko Ristov" userId="7f88f9c7-3868-42db-a737-5119939079f7" providerId="ADAL" clId="{4A80D1D2-9855-448D-8E03-37D9C19F6E63}" dt="2024-10-25T11:03:56.668" v="630" actId="47"/>
        <pc:sldMkLst>
          <pc:docMk/>
          <pc:sldMk cId="1133717226" sldId="30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33717226" sldId="301"/>
            <ac:spMk id="2" creationId="{99DA7CC9-124C-71BE-FB25-B1B10440B65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33717226" sldId="301"/>
            <ac:spMk id="3" creationId="{7BF0E4D1-96DC-EE83-2548-BEEBB604F89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33717226" sldId="301"/>
            <ac:spMk id="8" creationId="{7E5BE769-B82F-436A-D5A0-380AD4D9BB5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33717226" sldId="301"/>
            <ac:spMk id="9" creationId="{C3FE814C-0185-03D8-8CB1-63CCF938FF6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33717226" sldId="301"/>
            <ac:spMk id="10" creationId="{76880BF5-1608-DAA4-6765-AB64E50AF360}"/>
          </ac:spMkLst>
        </pc:spChg>
      </pc:sldChg>
      <pc:sldChg chg="modSp del mod">
        <pc:chgData name="Marko Ristov" userId="7f88f9c7-3868-42db-a737-5119939079f7" providerId="ADAL" clId="{4A80D1D2-9855-448D-8E03-37D9C19F6E63}" dt="2024-10-25T11:03:57.186" v="631" actId="47"/>
        <pc:sldMkLst>
          <pc:docMk/>
          <pc:sldMk cId="88043474" sldId="30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8043474" sldId="302"/>
            <ac:spMk id="2" creationId="{419849FF-37C7-B793-74F9-6C42053D06AB}"/>
          </ac:spMkLst>
        </pc:spChg>
        <pc:spChg chg="mod">
          <ac:chgData name="Marko Ristov" userId="7f88f9c7-3868-42db-a737-5119939079f7" providerId="ADAL" clId="{4A80D1D2-9855-448D-8E03-37D9C19F6E63}" dt="2024-10-21T18:19:19.006" v="283" actId="20577"/>
          <ac:spMkLst>
            <pc:docMk/>
            <pc:sldMk cId="88043474" sldId="302"/>
            <ac:spMk id="3" creationId="{D5F41BCC-AC7E-BD77-6F3B-FADB72CBDBF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8043474" sldId="302"/>
            <ac:spMk id="8" creationId="{9617E9D1-AE09-C1B0-CFD0-86745797B51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8043474" sldId="302"/>
            <ac:spMk id="9" creationId="{11344018-7E9E-44D1-AB5C-F8216AD0DAA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8043474" sldId="302"/>
            <ac:spMk id="10" creationId="{6D66E84F-A12B-3BAD-E56A-4AB085A550DE}"/>
          </ac:spMkLst>
        </pc:spChg>
      </pc:sldChg>
      <pc:sldChg chg="modSp add mod">
        <pc:chgData name="Marko Ristov" userId="7f88f9c7-3868-42db-a737-5119939079f7" providerId="ADAL" clId="{4A80D1D2-9855-448D-8E03-37D9C19F6E63}" dt="2024-10-27T10:34:57.738" v="981" actId="20577"/>
        <pc:sldMkLst>
          <pc:docMk/>
          <pc:sldMk cId="3249979119" sldId="302"/>
        </pc:sldMkLst>
        <pc:spChg chg="mod">
          <ac:chgData name="Marko Ristov" userId="7f88f9c7-3868-42db-a737-5119939079f7" providerId="ADAL" clId="{4A80D1D2-9855-448D-8E03-37D9C19F6E63}" dt="2024-10-27T10:34:57.738" v="981" actId="20577"/>
          <ac:spMkLst>
            <pc:docMk/>
            <pc:sldMk cId="3249979119" sldId="302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3:58.919" v="632" actId="47"/>
        <pc:sldMkLst>
          <pc:docMk/>
          <pc:sldMk cId="822185202" sldId="30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2185202" sldId="303"/>
            <ac:spMk id="2" creationId="{5DE310EE-46BA-C45F-2AC0-683C3E63CEFD}"/>
          </ac:spMkLst>
        </pc:spChg>
        <pc:spChg chg="mod">
          <ac:chgData name="Marko Ristov" userId="7f88f9c7-3868-42db-a737-5119939079f7" providerId="ADAL" clId="{4A80D1D2-9855-448D-8E03-37D9C19F6E63}" dt="2024-10-21T12:26:56.884" v="40" actId="20577"/>
          <ac:spMkLst>
            <pc:docMk/>
            <pc:sldMk cId="822185202" sldId="303"/>
            <ac:spMk id="3" creationId="{6D1C5262-D73C-A501-CFDE-0FC27EE5DC24}"/>
          </ac:spMkLst>
        </pc:spChg>
        <pc:spChg chg="mod">
          <ac:chgData name="Marko Ristov" userId="7f88f9c7-3868-42db-a737-5119939079f7" providerId="ADAL" clId="{4A80D1D2-9855-448D-8E03-37D9C19F6E63}" dt="2024-10-21T18:19:25.330" v="284" actId="20577"/>
          <ac:spMkLst>
            <pc:docMk/>
            <pc:sldMk cId="822185202" sldId="303"/>
            <ac:spMk id="5" creationId="{ACBF1454-F151-8F93-55CE-70001CB5CC4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2185202" sldId="303"/>
            <ac:spMk id="8" creationId="{A0192148-239F-4A82-BA94-185D92A6BD5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2185202" sldId="303"/>
            <ac:spMk id="9" creationId="{E4529371-57A0-C63F-CE39-CE92482480E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2185202" sldId="303"/>
            <ac:spMk id="10" creationId="{8C5601DB-D312-EAD5-2B9B-725B0632C3D9}"/>
          </ac:spMkLst>
        </pc:spChg>
      </pc:sldChg>
      <pc:sldChg chg="add">
        <pc:chgData name="Marko Ristov" userId="7f88f9c7-3868-42db-a737-5119939079f7" providerId="ADAL" clId="{4A80D1D2-9855-448D-8E03-37D9C19F6E63}" dt="2024-10-27T10:30:41.036" v="931"/>
        <pc:sldMkLst>
          <pc:docMk/>
          <pc:sldMk cId="1653343374" sldId="303"/>
        </pc:sldMkLst>
      </pc:sldChg>
      <pc:sldChg chg="modSp del mod">
        <pc:chgData name="Marko Ristov" userId="7f88f9c7-3868-42db-a737-5119939079f7" providerId="ADAL" clId="{4A80D1D2-9855-448D-8E03-37D9C19F6E63}" dt="2024-10-25T11:04:03.369" v="633" actId="47"/>
        <pc:sldMkLst>
          <pc:docMk/>
          <pc:sldMk cId="175493048" sldId="30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5493048" sldId="304"/>
            <ac:spMk id="2" creationId="{866410D3-F081-C1D6-922D-79B7BB8EB060}"/>
          </ac:spMkLst>
        </pc:spChg>
        <pc:spChg chg="mod">
          <ac:chgData name="Marko Ristov" userId="7f88f9c7-3868-42db-a737-5119939079f7" providerId="ADAL" clId="{4A80D1D2-9855-448D-8E03-37D9C19F6E63}" dt="2024-10-21T12:27:45.644" v="46" actId="20577"/>
          <ac:spMkLst>
            <pc:docMk/>
            <pc:sldMk cId="175493048" sldId="304"/>
            <ac:spMk id="3" creationId="{B97DA6BD-D694-8B38-B5EF-E026A7E97F6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5493048" sldId="304"/>
            <ac:spMk id="8" creationId="{AF0C4F2C-BA36-8527-6F49-28DCC83DF6A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5493048" sldId="304"/>
            <ac:spMk id="9" creationId="{C69A7B28-A267-BA1E-5A03-5457BC27C36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5493048" sldId="304"/>
            <ac:spMk id="10" creationId="{BC0A25DE-08D1-82E4-F259-AE20B3FEE65E}"/>
          </ac:spMkLst>
        </pc:spChg>
      </pc:sldChg>
      <pc:sldChg chg="modSp add mod">
        <pc:chgData name="Marko Ristov" userId="7f88f9c7-3868-42db-a737-5119939079f7" providerId="ADAL" clId="{4A80D1D2-9855-448D-8E03-37D9C19F6E63}" dt="2024-10-27T10:36:07.041" v="992" actId="20577"/>
        <pc:sldMkLst>
          <pc:docMk/>
          <pc:sldMk cId="967971798" sldId="304"/>
        </pc:sldMkLst>
        <pc:spChg chg="mod">
          <ac:chgData name="Marko Ristov" userId="7f88f9c7-3868-42db-a737-5119939079f7" providerId="ADAL" clId="{4A80D1D2-9855-448D-8E03-37D9C19F6E63}" dt="2024-10-27T10:36:07.041" v="992" actId="20577"/>
          <ac:spMkLst>
            <pc:docMk/>
            <pc:sldMk cId="967971798" sldId="304"/>
            <ac:spMk id="3" creationId="{19E6D87D-695A-433F-5294-F8C18B570F78}"/>
          </ac:spMkLst>
        </pc:spChg>
      </pc:sldChg>
      <pc:sldChg chg="modSp add del mod">
        <pc:chgData name="Marko Ristov" userId="7f88f9c7-3868-42db-a737-5119939079f7" providerId="ADAL" clId="{4A80D1D2-9855-448D-8E03-37D9C19F6E63}" dt="2024-10-27T10:36:29.762" v="995" actId="47"/>
        <pc:sldMkLst>
          <pc:docMk/>
          <pc:sldMk cId="1246173580" sldId="305"/>
        </pc:sldMkLst>
        <pc:spChg chg="mod">
          <ac:chgData name="Marko Ristov" userId="7f88f9c7-3868-42db-a737-5119939079f7" providerId="ADAL" clId="{4A80D1D2-9855-448D-8E03-37D9C19F6E63}" dt="2024-10-27T10:36:22.907" v="994" actId="20577"/>
          <ac:spMkLst>
            <pc:docMk/>
            <pc:sldMk cId="1246173580" sldId="305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4:05.151" v="634" actId="47"/>
        <pc:sldMkLst>
          <pc:docMk/>
          <pc:sldMk cId="3001681052" sldId="30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01681052" sldId="305"/>
            <ac:spMk id="2" creationId="{5DA40DCD-4C45-2C2A-9E88-653ED4E63C34}"/>
          </ac:spMkLst>
        </pc:spChg>
        <pc:spChg chg="mod">
          <ac:chgData name="Marko Ristov" userId="7f88f9c7-3868-42db-a737-5119939079f7" providerId="ADAL" clId="{4A80D1D2-9855-448D-8E03-37D9C19F6E63}" dt="2024-10-21T18:19:36.582" v="291" actId="20577"/>
          <ac:spMkLst>
            <pc:docMk/>
            <pc:sldMk cId="3001681052" sldId="305"/>
            <ac:spMk id="3" creationId="{AB7844D4-A2FC-B84D-0B50-26763D73432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01681052" sldId="305"/>
            <ac:spMk id="8" creationId="{B78E58D5-2935-8AE5-69CA-B97EEFB7C24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01681052" sldId="305"/>
            <ac:spMk id="9" creationId="{31458A81-7B10-A4BB-7389-D39C0DA82F4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01681052" sldId="305"/>
            <ac:spMk id="10" creationId="{7CF2E515-65E9-622E-1DDA-D288D2AFC000}"/>
          </ac:spMkLst>
        </pc:spChg>
      </pc:sldChg>
      <pc:sldChg chg="add">
        <pc:chgData name="Marko Ristov" userId="7f88f9c7-3868-42db-a737-5119939079f7" providerId="ADAL" clId="{4A80D1D2-9855-448D-8E03-37D9C19F6E63}" dt="2024-10-27T10:30:41.036" v="931"/>
        <pc:sldMkLst>
          <pc:docMk/>
          <pc:sldMk cId="1217072595" sldId="306"/>
        </pc:sldMkLst>
      </pc:sldChg>
      <pc:sldChg chg="delSp modSp del mod">
        <pc:chgData name="Marko Ristov" userId="7f88f9c7-3868-42db-a737-5119939079f7" providerId="ADAL" clId="{4A80D1D2-9855-448D-8E03-37D9C19F6E63}" dt="2024-10-27T10:29:25.721" v="928" actId="47"/>
        <pc:sldMkLst>
          <pc:docMk/>
          <pc:sldMk cId="1814755084" sldId="30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14755084" sldId="306"/>
            <ac:spMk id="2" creationId="{F381D155-EA68-1A3D-1289-05D75880193D}"/>
          </ac:spMkLst>
        </pc:spChg>
        <pc:spChg chg="mod">
          <ac:chgData name="Marko Ristov" userId="7f88f9c7-3868-42db-a737-5119939079f7" providerId="ADAL" clId="{4A80D1D2-9855-448D-8E03-37D9C19F6E63}" dt="2024-10-25T14:09:58.881" v="892" actId="20577"/>
          <ac:spMkLst>
            <pc:docMk/>
            <pc:sldMk cId="1814755084" sldId="306"/>
            <ac:spMk id="3" creationId="{3AEFB3E9-E080-B6D0-3EC5-1274B2E6F6CA}"/>
          </ac:spMkLst>
        </pc:spChg>
        <pc:spChg chg="del mod">
          <ac:chgData name="Marko Ristov" userId="7f88f9c7-3868-42db-a737-5119939079f7" providerId="ADAL" clId="{4A80D1D2-9855-448D-8E03-37D9C19F6E63}" dt="2024-10-25T12:16:52.709" v="817" actId="478"/>
          <ac:spMkLst>
            <pc:docMk/>
            <pc:sldMk cId="1814755084" sldId="306"/>
            <ac:spMk id="7" creationId="{F4384339-B726-F32C-305D-4D765B93391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14755084" sldId="306"/>
            <ac:spMk id="8" creationId="{64B31EE3-F185-E9F4-9C3F-0BE82954C5E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14755084" sldId="306"/>
            <ac:spMk id="9" creationId="{5C6BBDF6-17B1-6880-C0EE-80F8F38E468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14755084" sldId="306"/>
            <ac:spMk id="10" creationId="{9CC81F53-A3B8-CC9B-BFE3-3D3483452E86}"/>
          </ac:spMkLst>
        </pc:spChg>
      </pc:sldChg>
      <pc:sldChg chg="modSp del mod">
        <pc:chgData name="Marko Ristov" userId="7f88f9c7-3868-42db-a737-5119939079f7" providerId="ADAL" clId="{4A80D1D2-9855-448D-8E03-37D9C19F6E63}" dt="2024-10-25T11:04:06.128" v="635" actId="47"/>
        <pc:sldMkLst>
          <pc:docMk/>
          <pc:sldMk cId="763678194" sldId="30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63678194" sldId="307"/>
            <ac:spMk id="2" creationId="{4AA5C572-AC57-BB6C-BAD5-D748962356B7}"/>
          </ac:spMkLst>
        </pc:spChg>
        <pc:spChg chg="mod">
          <ac:chgData name="Marko Ristov" userId="7f88f9c7-3868-42db-a737-5119939079f7" providerId="ADAL" clId="{4A80D1D2-9855-448D-8E03-37D9C19F6E63}" dt="2024-10-21T18:20:01.260" v="293" actId="20577"/>
          <ac:spMkLst>
            <pc:docMk/>
            <pc:sldMk cId="763678194" sldId="307"/>
            <ac:spMk id="3" creationId="{8E02D82C-0879-EF0F-9480-797A5FE7208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63678194" sldId="307"/>
            <ac:spMk id="8" creationId="{30E6F1FE-9BCF-B63C-B511-39AF8720DE0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63678194" sldId="307"/>
            <ac:spMk id="9" creationId="{DFD30670-527B-A800-C96A-AAA68A37DCC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763678194" sldId="307"/>
            <ac:spMk id="10" creationId="{AF50AF3E-46A6-41BF-3B50-A0C51799EA81}"/>
          </ac:spMkLst>
        </pc:spChg>
      </pc:sldChg>
      <pc:sldChg chg="modSp add mod">
        <pc:chgData name="Marko Ristov" userId="7f88f9c7-3868-42db-a737-5119939079f7" providerId="ADAL" clId="{4A80D1D2-9855-448D-8E03-37D9C19F6E63}" dt="2024-10-27T10:37:28.761" v="1001" actId="20577"/>
        <pc:sldMkLst>
          <pc:docMk/>
          <pc:sldMk cId="1485303149" sldId="307"/>
        </pc:sldMkLst>
        <pc:spChg chg="mod">
          <ac:chgData name="Marko Ristov" userId="7f88f9c7-3868-42db-a737-5119939079f7" providerId="ADAL" clId="{4A80D1D2-9855-448D-8E03-37D9C19F6E63}" dt="2024-10-27T10:37:28.761" v="1001" actId="20577"/>
          <ac:spMkLst>
            <pc:docMk/>
            <pc:sldMk cId="1485303149" sldId="307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0:37:36.128" v="1003" actId="20577"/>
        <pc:sldMkLst>
          <pc:docMk/>
          <pc:sldMk cId="2537741617" sldId="308"/>
        </pc:sldMkLst>
        <pc:spChg chg="mod">
          <ac:chgData name="Marko Ristov" userId="7f88f9c7-3868-42db-a737-5119939079f7" providerId="ADAL" clId="{4A80D1D2-9855-448D-8E03-37D9C19F6E63}" dt="2024-10-27T10:37:36.128" v="1003" actId="20577"/>
          <ac:spMkLst>
            <pc:docMk/>
            <pc:sldMk cId="2537741617" sldId="308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4:06.833" v="636" actId="47"/>
        <pc:sldMkLst>
          <pc:docMk/>
          <pc:sldMk cId="2986872001" sldId="30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86872001" sldId="308"/>
            <ac:spMk id="2" creationId="{08E229CE-484B-A76F-9E50-D7E591730203}"/>
          </ac:spMkLst>
        </pc:spChg>
        <pc:spChg chg="mod">
          <ac:chgData name="Marko Ristov" userId="7f88f9c7-3868-42db-a737-5119939079f7" providerId="ADAL" clId="{4A80D1D2-9855-448D-8E03-37D9C19F6E63}" dt="2024-10-21T18:20:31.766" v="299" actId="20577"/>
          <ac:spMkLst>
            <pc:docMk/>
            <pc:sldMk cId="2986872001" sldId="308"/>
            <ac:spMk id="3" creationId="{53A6D485-8522-22C0-33DC-41B56776FDC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86872001" sldId="308"/>
            <ac:spMk id="8" creationId="{D963C884-84E0-51AC-DE93-94A0ADBCBCD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86872001" sldId="308"/>
            <ac:spMk id="9" creationId="{114B66D7-BB35-36D3-691D-4E969A39E16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86872001" sldId="308"/>
            <ac:spMk id="10" creationId="{A6036F12-1309-7EBF-F802-956E10BBF07F}"/>
          </ac:spMkLst>
        </pc:spChg>
      </pc:sldChg>
      <pc:sldChg chg="modSp add del mod">
        <pc:chgData name="Marko Ristov" userId="7f88f9c7-3868-42db-a737-5119939079f7" providerId="ADAL" clId="{4A80D1D2-9855-448D-8E03-37D9C19F6E63}" dt="2024-10-27T10:39:26.966" v="1010" actId="47"/>
        <pc:sldMkLst>
          <pc:docMk/>
          <pc:sldMk cId="205630162" sldId="309"/>
        </pc:sldMkLst>
        <pc:spChg chg="mod">
          <ac:chgData name="Marko Ristov" userId="7f88f9c7-3868-42db-a737-5119939079f7" providerId="ADAL" clId="{4A80D1D2-9855-448D-8E03-37D9C19F6E63}" dt="2024-10-27T10:37:53.785" v="1007" actId="20577"/>
          <ac:spMkLst>
            <pc:docMk/>
            <pc:sldMk cId="205630162" sldId="309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4:07.479" v="637" actId="47"/>
        <pc:sldMkLst>
          <pc:docMk/>
          <pc:sldMk cId="1119675435" sldId="30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19675435" sldId="309"/>
            <ac:spMk id="2" creationId="{875595A4-9A82-F88F-EFA8-74FA11710092}"/>
          </ac:spMkLst>
        </pc:spChg>
        <pc:spChg chg="mod">
          <ac:chgData name="Marko Ristov" userId="7f88f9c7-3868-42db-a737-5119939079f7" providerId="ADAL" clId="{4A80D1D2-9855-448D-8E03-37D9C19F6E63}" dt="2024-10-21T12:59:16.632" v="81" actId="20577"/>
          <ac:spMkLst>
            <pc:docMk/>
            <pc:sldMk cId="1119675435" sldId="309"/>
            <ac:spMk id="3" creationId="{6887B1AF-FF77-9C94-4FF3-16BCCF2BF96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19675435" sldId="309"/>
            <ac:spMk id="8" creationId="{59C44214-5497-8942-3823-33700080872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19675435" sldId="309"/>
            <ac:spMk id="9" creationId="{DBFEE6AB-1AE8-A55E-DBC5-DE3A4355FFF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19675435" sldId="309"/>
            <ac:spMk id="10" creationId="{66147299-21B9-9B0F-033F-77D5DA0EFDBD}"/>
          </ac:spMkLst>
        </pc:spChg>
      </pc:sldChg>
      <pc:sldChg chg="modSp add mod">
        <pc:chgData name="Marko Ristov" userId="7f88f9c7-3868-42db-a737-5119939079f7" providerId="ADAL" clId="{4A80D1D2-9855-448D-8E03-37D9C19F6E63}" dt="2024-10-27T10:39:35.467" v="1020" actId="20577"/>
        <pc:sldMkLst>
          <pc:docMk/>
          <pc:sldMk cId="1623926516" sldId="310"/>
        </pc:sldMkLst>
        <pc:spChg chg="mod">
          <ac:chgData name="Marko Ristov" userId="7f88f9c7-3868-42db-a737-5119939079f7" providerId="ADAL" clId="{4A80D1D2-9855-448D-8E03-37D9C19F6E63}" dt="2024-10-27T10:39:35.467" v="1020" actId="20577"/>
          <ac:spMkLst>
            <pc:docMk/>
            <pc:sldMk cId="1623926516" sldId="310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4:08.959" v="638" actId="47"/>
        <pc:sldMkLst>
          <pc:docMk/>
          <pc:sldMk cId="3275173860" sldId="31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75173860" sldId="310"/>
            <ac:spMk id="2" creationId="{AF38121F-7D94-813C-9057-EE952AACE9A7}"/>
          </ac:spMkLst>
        </pc:spChg>
        <pc:spChg chg="mod">
          <ac:chgData name="Marko Ristov" userId="7f88f9c7-3868-42db-a737-5119939079f7" providerId="ADAL" clId="{4A80D1D2-9855-448D-8E03-37D9C19F6E63}" dt="2024-10-21T18:21:03.376" v="318" actId="20577"/>
          <ac:spMkLst>
            <pc:docMk/>
            <pc:sldMk cId="3275173860" sldId="310"/>
            <ac:spMk id="3" creationId="{E47D2A08-A2D7-243A-CEB3-0792C1A0C67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75173860" sldId="310"/>
            <ac:spMk id="8" creationId="{3A0E46B5-8820-6094-4E66-AD57A589D11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75173860" sldId="310"/>
            <ac:spMk id="9" creationId="{78F1D8BE-528C-6453-D3F0-7287E5A9EDC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75173860" sldId="310"/>
            <ac:spMk id="10" creationId="{D127D1C8-2D82-30D3-4F69-B9BA6C63EA0A}"/>
          </ac:spMkLst>
        </pc:spChg>
      </pc:sldChg>
      <pc:sldChg chg="modSp del mod">
        <pc:chgData name="Marko Ristov" userId="7f88f9c7-3868-42db-a737-5119939079f7" providerId="ADAL" clId="{4A80D1D2-9855-448D-8E03-37D9C19F6E63}" dt="2024-10-25T11:02:21.119" v="567" actId="47"/>
        <pc:sldMkLst>
          <pc:docMk/>
          <pc:sldMk cId="1718260386" sldId="31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2" creationId="{EBCC0B3F-B463-ADB1-933D-4CA8DA440AD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8" creationId="{23EF8F69-F9E4-7360-F479-0A7F1BE80B1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9" creationId="{E1171485-2960-4C01-EA5C-D33E7DD6162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10" creationId="{E64269E8-8113-2376-DAD3-27AEF4CD73F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18" creationId="{666A129F-7C6F-4297-4BD9-B84F0B4385A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21" creationId="{1882DED9-6E4E-816D-9775-03FFACD53FA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23" creationId="{AB94229F-0AB5-7FE6-FA1E-86B237CBAA9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24" creationId="{D31C6DE0-BA8A-31C7-C9A7-2D2F7C1ACB2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18260386" sldId="311"/>
            <ac:spMk id="25" creationId="{0BE9FA1D-3F1A-76DA-A287-7130ECF84EF7}"/>
          </ac:spMkLst>
        </pc:spChg>
      </pc:sldChg>
      <pc:sldChg chg="add">
        <pc:chgData name="Marko Ristov" userId="7f88f9c7-3868-42db-a737-5119939079f7" providerId="ADAL" clId="{4A80D1D2-9855-448D-8E03-37D9C19F6E63}" dt="2024-10-27T10:30:41.036" v="931"/>
        <pc:sldMkLst>
          <pc:docMk/>
          <pc:sldMk cId="1983608804" sldId="311"/>
        </pc:sldMkLst>
      </pc:sldChg>
      <pc:sldChg chg="modSp del mod">
        <pc:chgData name="Marko Ristov" userId="7f88f9c7-3868-42db-a737-5119939079f7" providerId="ADAL" clId="{4A80D1D2-9855-448D-8E03-37D9C19F6E63}" dt="2024-10-25T11:04:48.368" v="667" actId="47"/>
        <pc:sldMkLst>
          <pc:docMk/>
          <pc:sldMk cId="1144695257" sldId="31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44695257" sldId="312"/>
            <ac:spMk id="2" creationId="{019A8644-9561-D69F-0488-EA6E578E98F4}"/>
          </ac:spMkLst>
        </pc:spChg>
        <pc:spChg chg="mod">
          <ac:chgData name="Marko Ristov" userId="7f88f9c7-3868-42db-a737-5119939079f7" providerId="ADAL" clId="{4A80D1D2-9855-448D-8E03-37D9C19F6E63}" dt="2024-10-21T18:24:21.182" v="322" actId="20577"/>
          <ac:spMkLst>
            <pc:docMk/>
            <pc:sldMk cId="1144695257" sldId="312"/>
            <ac:spMk id="3" creationId="{EACC5A45-8A7E-C3FA-6432-EC9BF826B3A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44695257" sldId="312"/>
            <ac:spMk id="5" creationId="{7F69BBBC-B2E1-0AC8-B36D-DA1F8381281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44695257" sldId="312"/>
            <ac:spMk id="8" creationId="{5504CC9A-6A4C-29F2-D1D9-E8B36131B95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44695257" sldId="312"/>
            <ac:spMk id="9" creationId="{F8260795-E7CB-59B6-A451-8E538D4A43C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144695257" sldId="312"/>
            <ac:spMk id="10" creationId="{F286DC97-777E-25D9-87F1-3FA1EC899F2D}"/>
          </ac:spMkLst>
        </pc:spChg>
      </pc:sldChg>
      <pc:sldChg chg="modSp del mod">
        <pc:chgData name="Marko Ristov" userId="7f88f9c7-3868-42db-a737-5119939079f7" providerId="ADAL" clId="{4A80D1D2-9855-448D-8E03-37D9C19F6E63}" dt="2024-10-25T11:04:50.332" v="669" actId="47"/>
        <pc:sldMkLst>
          <pc:docMk/>
          <pc:sldMk cId="187447555" sldId="31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2" creationId="{AAADDD6D-FB0E-C1DC-BF1B-F2ACEC3FA53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3" creationId="{9F5C4DB6-2AB4-AE0D-903A-056254997D8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5" creationId="{9738C787-D942-82AA-10EB-60F4F17CA00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6" creationId="{E43F384E-7182-14DE-9F7A-0C389C90FD1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8" creationId="{32C5E1FC-952A-FCA9-0E04-6F3AABA34BE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9" creationId="{C7225FBF-57BB-60F8-DB21-81BBD435366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7447555" sldId="313"/>
            <ac:spMk id="10" creationId="{A978E196-E1EF-AEB6-8BF1-B2EF5DF19A9A}"/>
          </ac:spMkLst>
        </pc:spChg>
      </pc:sldChg>
      <pc:sldChg chg="modSp del mod">
        <pc:chgData name="Marko Ristov" userId="7f88f9c7-3868-42db-a737-5119939079f7" providerId="ADAL" clId="{4A80D1D2-9855-448D-8E03-37D9C19F6E63}" dt="2024-10-25T11:04:50.728" v="670" actId="47"/>
        <pc:sldMkLst>
          <pc:docMk/>
          <pc:sldMk cId="2942084717" sldId="31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2084717" sldId="314"/>
            <ac:spMk id="2" creationId="{D274FE6A-168C-2CE6-D3AF-0A1622488DAF}"/>
          </ac:spMkLst>
        </pc:spChg>
        <pc:spChg chg="mod">
          <ac:chgData name="Marko Ristov" userId="7f88f9c7-3868-42db-a737-5119939079f7" providerId="ADAL" clId="{4A80D1D2-9855-448D-8E03-37D9C19F6E63}" dt="2024-10-21T14:46:21.023" v="98" actId="20577"/>
          <ac:spMkLst>
            <pc:docMk/>
            <pc:sldMk cId="2942084717" sldId="314"/>
            <ac:spMk id="3" creationId="{A4A938F6-5AB1-A931-ADBF-E7A8792A368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2084717" sldId="314"/>
            <ac:spMk id="8" creationId="{27010BB7-6D33-D9D7-7F10-0BA8AA3FA1E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2084717" sldId="314"/>
            <ac:spMk id="9" creationId="{06B5062C-9276-080B-85B5-512878001E7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2084717" sldId="314"/>
            <ac:spMk id="10" creationId="{AF837B23-7B21-63A4-FD37-EE0482EAC3E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398201868" sldId="31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98201868" sldId="316"/>
            <ac:spMk id="2" creationId="{12E53803-67DF-9D7A-0C7C-1E80CF9653AA}"/>
          </ac:spMkLst>
        </pc:spChg>
        <pc:spChg chg="mod">
          <ac:chgData name="Marko Ristov" userId="7f88f9c7-3868-42db-a737-5119939079f7" providerId="ADAL" clId="{4A80D1D2-9855-448D-8E03-37D9C19F6E63}" dt="2024-10-21T17:27:08.320" v="255" actId="20577"/>
          <ac:spMkLst>
            <pc:docMk/>
            <pc:sldMk cId="2398201868" sldId="316"/>
            <ac:spMk id="3" creationId="{596606E8-3CFA-8F9C-894B-0A103DC1FD2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98201868" sldId="316"/>
            <ac:spMk id="8" creationId="{394C7A09-CB69-F172-BE74-F57819DA618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98201868" sldId="316"/>
            <ac:spMk id="9" creationId="{1C581F63-1FC1-D70A-6419-D40A0835F3E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98201868" sldId="316"/>
            <ac:spMk id="10" creationId="{4D0E415B-EC95-FD8C-A7F9-A4B64FDDB339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901681107" sldId="31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01681107" sldId="318"/>
            <ac:spMk id="2" creationId="{0C1C1AFB-9BFD-92C4-93C9-5C3CE5980F3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01681107" sldId="318"/>
            <ac:spMk id="3" creationId="{25BF3B08-6F16-230E-4B00-2DC231C6AFF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01681107" sldId="318"/>
            <ac:spMk id="8" creationId="{134E0EAA-6C84-1D03-B2E3-DE00D51E49D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01681107" sldId="318"/>
            <ac:spMk id="9" creationId="{BCCE3CB8-C6A1-0038-07F6-FAA568BCEB3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01681107" sldId="318"/>
            <ac:spMk id="10" creationId="{869D298B-6950-FFD7-1A3E-940772C8D919}"/>
          </ac:spMkLst>
        </pc:spChg>
      </pc:sldChg>
      <pc:sldChg chg="modSp add mod">
        <pc:chgData name="Marko Ristov" userId="7f88f9c7-3868-42db-a737-5119939079f7" providerId="ADAL" clId="{4A80D1D2-9855-448D-8E03-37D9C19F6E63}" dt="2024-10-27T10:40:04.802" v="1022" actId="20577"/>
        <pc:sldMkLst>
          <pc:docMk/>
          <pc:sldMk cId="842753268" sldId="319"/>
        </pc:sldMkLst>
        <pc:spChg chg="mod">
          <ac:chgData name="Marko Ristov" userId="7f88f9c7-3868-42db-a737-5119939079f7" providerId="ADAL" clId="{4A80D1D2-9855-448D-8E03-37D9C19F6E63}" dt="2024-10-27T10:40:04.802" v="1022" actId="20577"/>
          <ac:spMkLst>
            <pc:docMk/>
            <pc:sldMk cId="842753268" sldId="319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4:49.748" v="668" actId="47"/>
        <pc:sldMkLst>
          <pc:docMk/>
          <pc:sldMk cId="1396774093" sldId="31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396774093" sldId="319"/>
            <ac:spMk id="2" creationId="{BD6F873A-25EC-2294-8194-7FF933746CB4}"/>
          </ac:spMkLst>
        </pc:spChg>
        <pc:spChg chg="mod">
          <ac:chgData name="Marko Ristov" userId="7f88f9c7-3868-42db-a737-5119939079f7" providerId="ADAL" clId="{4A80D1D2-9855-448D-8E03-37D9C19F6E63}" dt="2024-10-21T14:45:30.747" v="97" actId="20577"/>
          <ac:spMkLst>
            <pc:docMk/>
            <pc:sldMk cId="1396774093" sldId="319"/>
            <ac:spMk id="3" creationId="{C0715FF1-0022-E07E-3551-373402B2625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396774093" sldId="319"/>
            <ac:spMk id="7" creationId="{13886C78-188A-26B4-E0E2-87EE3EB6C58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396774093" sldId="319"/>
            <ac:spMk id="8" creationId="{F34D4A2E-07D5-0621-2A0D-8D4A600C930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396774093" sldId="319"/>
            <ac:spMk id="9" creationId="{7A58707B-E4F1-0878-E35B-99D624EC9A4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396774093" sldId="319"/>
            <ac:spMk id="10" creationId="{CE0808B4-6E88-1AA6-7965-D3AF828C408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396774093" sldId="319"/>
            <ac:spMk id="13" creationId="{4AF58A21-A0B1-D70A-8640-719BAB54E421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646248089" sldId="32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646248089" sldId="320"/>
            <ac:spMk id="2" creationId="{A0A51013-3F90-4F28-6860-C149E9D975B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646248089" sldId="320"/>
            <ac:spMk id="3" creationId="{5B6B1E05-2516-2FCB-A4A2-AC0D864428B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646248089" sldId="320"/>
            <ac:spMk id="8" creationId="{59E3A50B-E11F-C626-6DB8-97B27E6E132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646248089" sldId="320"/>
            <ac:spMk id="9" creationId="{6FABF03F-BC22-130E-3DE1-0902EC199A7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646248089" sldId="320"/>
            <ac:spMk id="10" creationId="{1D1EE3E4-A5AB-A832-A7B9-8177A1F7D2B6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947736761" sldId="32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47736761" sldId="321"/>
            <ac:spMk id="2" creationId="{9AEF5F81-7330-F0D2-965F-A1C8AF592C47}"/>
          </ac:spMkLst>
        </pc:spChg>
        <pc:spChg chg="mod">
          <ac:chgData name="Marko Ristov" userId="7f88f9c7-3868-42db-a737-5119939079f7" providerId="ADAL" clId="{4A80D1D2-9855-448D-8E03-37D9C19F6E63}" dt="2024-10-21T14:58:11.395" v="132" actId="20577"/>
          <ac:spMkLst>
            <pc:docMk/>
            <pc:sldMk cId="3947736761" sldId="321"/>
            <ac:spMk id="3" creationId="{15EF5FAA-77AD-D733-6147-90FB9F5504D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47736761" sldId="321"/>
            <ac:spMk id="8" creationId="{40F25EA7-3C7B-48FF-2E2B-C6BD8DFD821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47736761" sldId="321"/>
            <ac:spMk id="9" creationId="{C0990CCD-8F58-F839-EC9A-F0A941574E7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47736761" sldId="321"/>
            <ac:spMk id="10" creationId="{B3EA7E63-AC9E-39C8-9D6B-02F1C3CEA88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47736761" sldId="321"/>
            <ac:spMk id="11" creationId="{E85CEEA4-D967-98BC-24A2-E6219B2D977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47736761" sldId="321"/>
            <ac:spMk id="13" creationId="{21C8814D-3214-DFAB-0CE2-1A84EDD179B6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571779426" sldId="32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71779426" sldId="322"/>
            <ac:spMk id="2" creationId="{91A381E5-FEBD-66AF-669D-E258CC129F82}"/>
          </ac:spMkLst>
        </pc:spChg>
        <pc:spChg chg="mod">
          <ac:chgData name="Marko Ristov" userId="7f88f9c7-3868-42db-a737-5119939079f7" providerId="ADAL" clId="{4A80D1D2-9855-448D-8E03-37D9C19F6E63}" dt="2024-10-21T15:15:21.551" v="156" actId="20577"/>
          <ac:spMkLst>
            <pc:docMk/>
            <pc:sldMk cId="3571779426" sldId="322"/>
            <ac:spMk id="3" creationId="{9F54E85B-7C50-E424-03F7-EE6C90674AC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71779426" sldId="322"/>
            <ac:spMk id="8" creationId="{B9F42EA8-D05A-8C64-788E-0D2A127E5D7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71779426" sldId="322"/>
            <ac:spMk id="9" creationId="{52C3858E-2DDD-6616-F84B-1CFFE0427AD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571779426" sldId="322"/>
            <ac:spMk id="10" creationId="{6C98AEE9-63F2-A912-FCCE-58A636645177}"/>
          </ac:spMkLst>
        </pc:spChg>
        <pc:picChg chg="mod">
          <ac:chgData name="Marko Ristov" userId="7f88f9c7-3868-42db-a737-5119939079f7" providerId="ADAL" clId="{4A80D1D2-9855-448D-8E03-37D9C19F6E63}" dt="2024-10-21T15:00:33.224" v="145" actId="1076"/>
          <ac:picMkLst>
            <pc:docMk/>
            <pc:sldMk cId="3571779426" sldId="322"/>
            <ac:picMk id="6" creationId="{98D65C72-E460-BE31-B4C3-9E73C3D9339E}"/>
          </ac:picMkLst>
        </pc:pic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653207363" sldId="32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3207363" sldId="323"/>
            <ac:spMk id="2" creationId="{44A1C4DF-EF45-5932-E058-6F85108E129C}"/>
          </ac:spMkLst>
        </pc:spChg>
        <pc:spChg chg="mod">
          <ac:chgData name="Marko Ristov" userId="7f88f9c7-3868-42db-a737-5119939079f7" providerId="ADAL" clId="{4A80D1D2-9855-448D-8E03-37D9C19F6E63}" dt="2024-10-21T15:17:42.423" v="166" actId="20577"/>
          <ac:spMkLst>
            <pc:docMk/>
            <pc:sldMk cId="3653207363" sldId="323"/>
            <ac:spMk id="3" creationId="{97A07A6C-09C4-511C-BD90-7BC7911EA7A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3207363" sldId="323"/>
            <ac:spMk id="8" creationId="{4F253604-8ECF-7336-D8C4-06B5262E875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3207363" sldId="323"/>
            <ac:spMk id="9" creationId="{94A82C83-0B46-E5EB-92E9-94AF4D1A1C7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653207363" sldId="323"/>
            <ac:spMk id="10" creationId="{F449A0AC-B936-AFE4-CF24-EE747F4075B1}"/>
          </ac:spMkLst>
        </pc:spChg>
        <pc:picChg chg="mod modCrop">
          <ac:chgData name="Marko Ristov" userId="7f88f9c7-3868-42db-a737-5119939079f7" providerId="ADAL" clId="{4A80D1D2-9855-448D-8E03-37D9C19F6E63}" dt="2024-10-21T15:17:05.987" v="157" actId="732"/>
          <ac:picMkLst>
            <pc:docMk/>
            <pc:sldMk cId="3653207363" sldId="323"/>
            <ac:picMk id="5" creationId="{00A94020-E4F0-D6A0-E0FC-745916DBDCD7}"/>
          </ac:picMkLst>
        </pc:pic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296159305" sldId="32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96159305" sldId="324"/>
            <ac:spMk id="2" creationId="{27BA7860-4D7E-0730-0846-C2A1DB3DD28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96159305" sldId="324"/>
            <ac:spMk id="3" creationId="{D6AF933D-161F-3758-CDCD-3E1C409346E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96159305" sldId="324"/>
            <ac:spMk id="8" creationId="{160E669F-B8F4-34B3-F2D5-CA867A013A9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96159305" sldId="324"/>
            <ac:spMk id="9" creationId="{B908C2F9-9211-840B-7C93-3F85F286139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96159305" sldId="324"/>
            <ac:spMk id="10" creationId="{C602F14C-CA2F-7999-C582-65A13F956EA2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783704064" sldId="32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83704064" sldId="325"/>
            <ac:spMk id="2" creationId="{FF6F3797-354F-7E5F-C1BC-7861D9DFFCA5}"/>
          </ac:spMkLst>
        </pc:spChg>
        <pc:spChg chg="mod">
          <ac:chgData name="Marko Ristov" userId="7f88f9c7-3868-42db-a737-5119939079f7" providerId="ADAL" clId="{4A80D1D2-9855-448D-8E03-37D9C19F6E63}" dt="2024-10-21T14:47:39.540" v="128" actId="20577"/>
          <ac:spMkLst>
            <pc:docMk/>
            <pc:sldMk cId="2783704064" sldId="325"/>
            <ac:spMk id="3" creationId="{F924133D-6564-902E-9C2F-027DF73FFDC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83704064" sldId="325"/>
            <ac:spMk id="8" creationId="{F36EC54E-FEE6-3614-47EC-A93D5717D44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83704064" sldId="325"/>
            <ac:spMk id="9" creationId="{E43D64A0-DC54-53CA-37B6-546E5DE4857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783704064" sldId="325"/>
            <ac:spMk id="10" creationId="{D0A30BAE-5C03-A340-BF62-2F3235B1548D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042981921" sldId="32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42981921" sldId="326"/>
            <ac:spMk id="2" creationId="{093C39F6-5755-5486-11C2-E6D6AC265BA9}"/>
          </ac:spMkLst>
        </pc:spChg>
        <pc:spChg chg="mod">
          <ac:chgData name="Marko Ristov" userId="7f88f9c7-3868-42db-a737-5119939079f7" providerId="ADAL" clId="{4A80D1D2-9855-448D-8E03-37D9C19F6E63}" dt="2024-10-21T14:59:24.010" v="134" actId="20577"/>
          <ac:spMkLst>
            <pc:docMk/>
            <pc:sldMk cId="3042981921" sldId="326"/>
            <ac:spMk id="3" creationId="{AFC68250-3FB1-C384-38A5-1BDBE13BE02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42981921" sldId="326"/>
            <ac:spMk id="8" creationId="{AD2D0692-88FD-151C-F5F8-6DD90249DE1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42981921" sldId="326"/>
            <ac:spMk id="9" creationId="{6FC2061B-7686-03B2-178E-BCC7987330D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042981921" sldId="326"/>
            <ac:spMk id="10" creationId="{BFE48E4A-CB26-16FC-0541-712465A0DD7C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361358141" sldId="32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2" creationId="{0978A906-6F5E-C503-76FD-37F4139162B7}"/>
          </ac:spMkLst>
        </pc:spChg>
        <pc:spChg chg="mod">
          <ac:chgData name="Marko Ristov" userId="7f88f9c7-3868-42db-a737-5119939079f7" providerId="ADAL" clId="{4A80D1D2-9855-448D-8E03-37D9C19F6E63}" dt="2024-10-21T15:00:21.951" v="143" actId="20577"/>
          <ac:spMkLst>
            <pc:docMk/>
            <pc:sldMk cId="2361358141" sldId="327"/>
            <ac:spMk id="3" creationId="{62CBCFC8-6D83-F3BF-5E13-62D0AD46D0E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8" creationId="{CEDC5607-06B3-02FA-CE2D-F0FDD42A8AA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9" creationId="{7A9D4FD2-D7DC-536E-053E-37B54BD6732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" creationId="{70F5CA27-2EB4-871C-5B7D-109AC294502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67" creationId="{044A5994-09C7-A052-9639-C2A4393A091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0" creationId="{F9923DA5-996B-B9F5-B87B-652FB576446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1" creationId="{138D7935-48A8-3871-4315-7A24E0469D3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3" creationId="{B7EF9BCF-36E1-AFA4-8D59-162130DBEEC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4" creationId="{86D3E2C0-2A65-9E71-80C0-633C56F9250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5" creationId="{96642E74-1D73-C290-1FA5-1F304998EC5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6" creationId="{9F0ECB5A-ADDA-27A2-23FE-5DBE29FD2B8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7" creationId="{3BA3B66A-7D48-EBA3-5044-B8BD955790D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61358141" sldId="327"/>
            <ac:spMk id="1078" creationId="{F460F04F-673D-B4A4-8ABE-C19DA4473A9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4034644570" sldId="32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34644570" sldId="329"/>
            <ac:spMk id="2" creationId="{94271699-F650-F3F3-C689-A0B2AFEFE2B7}"/>
          </ac:spMkLst>
        </pc:spChg>
        <pc:spChg chg="mod">
          <ac:chgData name="Marko Ristov" userId="7f88f9c7-3868-42db-a737-5119939079f7" providerId="ADAL" clId="{4A80D1D2-9855-448D-8E03-37D9C19F6E63}" dt="2024-10-21T18:27:27.606" v="435" actId="20577"/>
          <ac:spMkLst>
            <pc:docMk/>
            <pc:sldMk cId="4034644570" sldId="329"/>
            <ac:spMk id="3" creationId="{E71C651F-BA30-C4BF-AB64-F1D33989CD5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34644570" sldId="329"/>
            <ac:spMk id="8" creationId="{46142CBB-6661-E012-9165-85D9DBD4076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34644570" sldId="329"/>
            <ac:spMk id="9" creationId="{BD64F70F-3EA2-C07E-84E8-1407D52E522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34644570" sldId="329"/>
            <ac:spMk id="10" creationId="{9EBE06BD-DB68-D361-D7F4-59AF1ACB50FF}"/>
          </ac:spMkLst>
        </pc:spChg>
      </pc:sldChg>
      <pc:sldChg chg="modSp add mod">
        <pc:chgData name="Marko Ristov" userId="7f88f9c7-3868-42db-a737-5119939079f7" providerId="ADAL" clId="{4A80D1D2-9855-448D-8E03-37D9C19F6E63}" dt="2024-10-27T10:33:13.912" v="974" actId="20577"/>
        <pc:sldMkLst>
          <pc:docMk/>
          <pc:sldMk cId="2769929391" sldId="330"/>
        </pc:sldMkLst>
        <pc:spChg chg="mod">
          <ac:chgData name="Marko Ristov" userId="7f88f9c7-3868-42db-a737-5119939079f7" providerId="ADAL" clId="{4A80D1D2-9855-448D-8E03-37D9C19F6E63}" dt="2024-10-27T10:33:13.912" v="974" actId="20577"/>
          <ac:spMkLst>
            <pc:docMk/>
            <pc:sldMk cId="2769929391" sldId="330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167197800" sldId="33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7197800" sldId="330"/>
            <ac:spMk id="2" creationId="{8642E8B5-B2C1-D7F4-CD58-32C6BA61F9C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7197800" sldId="330"/>
            <ac:spMk id="3" creationId="{F7D4AD86-891B-E6CA-11B5-2682BD31302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7197800" sldId="330"/>
            <ac:spMk id="8" creationId="{45C4EFB7-2F2C-730D-2648-8B885FC4E29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7197800" sldId="330"/>
            <ac:spMk id="9" creationId="{749915ED-9A39-56D7-FE95-9B8F6E573AC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7197800" sldId="330"/>
            <ac:spMk id="10" creationId="{BDD0759E-FBC7-E383-F3CC-40F54D4A05BD}"/>
          </ac:spMkLst>
        </pc:spChg>
        <pc:picChg chg="mod">
          <ac:chgData name="Marko Ristov" userId="7f88f9c7-3868-42db-a737-5119939079f7" providerId="ADAL" clId="{4A80D1D2-9855-448D-8E03-37D9C19F6E63}" dt="2024-10-21T15:56:30.352" v="253" actId="1076"/>
          <ac:picMkLst>
            <pc:docMk/>
            <pc:sldMk cId="3167197800" sldId="330"/>
            <ac:picMk id="5" creationId="{4642203F-D0DF-B2D7-8E65-FF405BE17CE6}"/>
          </ac:picMkLst>
        </pc:pic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645906736" sldId="33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45906736" sldId="331"/>
            <ac:spMk id="2" creationId="{5D1126F6-4EA1-3CEC-CAC6-C22C996551D7}"/>
          </ac:spMkLst>
        </pc:spChg>
        <pc:spChg chg="mod">
          <ac:chgData name="Marko Ristov" userId="7f88f9c7-3868-42db-a737-5119939079f7" providerId="ADAL" clId="{4A80D1D2-9855-448D-8E03-37D9C19F6E63}" dt="2024-10-21T18:44:14.461" v="539" actId="20577"/>
          <ac:spMkLst>
            <pc:docMk/>
            <pc:sldMk cId="2645906736" sldId="331"/>
            <ac:spMk id="3" creationId="{1185F78C-E558-C670-9015-BE0F1839037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45906736" sldId="331"/>
            <ac:spMk id="8" creationId="{0C2E0359-FAB8-9E46-0D53-3D1CB39FFD4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45906736" sldId="331"/>
            <ac:spMk id="9" creationId="{C21E7EA5-2A94-44F6-AE83-B76B2215C0C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45906736" sldId="331"/>
            <ac:spMk id="10" creationId="{DF54F9A1-DC92-5AA4-7BE4-85C40A7D5E09}"/>
          </ac:spMkLst>
        </pc:spChg>
      </pc:sldChg>
      <pc:sldChg chg="add">
        <pc:chgData name="Marko Ristov" userId="7f88f9c7-3868-42db-a737-5119939079f7" providerId="ADAL" clId="{4A80D1D2-9855-448D-8E03-37D9C19F6E63}" dt="2024-10-27T10:30:41.036" v="931"/>
        <pc:sldMkLst>
          <pc:docMk/>
          <pc:sldMk cId="3703114535" sldId="331"/>
        </pc:sldMkLst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820725086" sldId="33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0725086" sldId="332"/>
            <ac:spMk id="2" creationId="{174D6092-442C-DF7B-EBEA-FF8FFBA6BDA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0725086" sldId="332"/>
            <ac:spMk id="3" creationId="{60106EA5-3915-4BA9-9B06-C69E8A39401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0725086" sldId="332"/>
            <ac:spMk id="8" creationId="{26E4DB6F-1486-BC15-2066-727354FBF3C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0725086" sldId="332"/>
            <ac:spMk id="9" creationId="{9BD0F53B-DCBA-35B8-793D-175C7A41C8B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20725086" sldId="332"/>
            <ac:spMk id="10" creationId="{2DDBB527-2E72-9088-5F88-9EDFFF45C4D9}"/>
          </ac:spMkLst>
        </pc:spChg>
      </pc:sldChg>
      <pc:sldChg chg="modSp add del mod">
        <pc:chgData name="Marko Ristov" userId="7f88f9c7-3868-42db-a737-5119939079f7" providerId="ADAL" clId="{4A80D1D2-9855-448D-8E03-37D9C19F6E63}" dt="2024-10-27T10:38:42.996" v="1008" actId="47"/>
        <pc:sldMkLst>
          <pc:docMk/>
          <pc:sldMk cId="1369100551" sldId="332"/>
        </pc:sldMkLst>
        <pc:spChg chg="mod">
          <ac:chgData name="Marko Ristov" userId="7f88f9c7-3868-42db-a737-5119939079f7" providerId="ADAL" clId="{4A80D1D2-9855-448D-8E03-37D9C19F6E63}" dt="2024-10-27T10:30:41.155" v="932" actId="27636"/>
          <ac:spMkLst>
            <pc:docMk/>
            <pc:sldMk cId="1369100551" sldId="332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0:35:00.580" v="983" actId="20577"/>
        <pc:sldMkLst>
          <pc:docMk/>
          <pc:sldMk cId="726278296" sldId="333"/>
        </pc:sldMkLst>
        <pc:spChg chg="mod">
          <ac:chgData name="Marko Ristov" userId="7f88f9c7-3868-42db-a737-5119939079f7" providerId="ADAL" clId="{4A80D1D2-9855-448D-8E03-37D9C19F6E63}" dt="2024-10-27T10:35:00.580" v="983" actId="20577"/>
          <ac:spMkLst>
            <pc:docMk/>
            <pc:sldMk cId="726278296" sldId="333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378634980" sldId="33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78634980" sldId="333"/>
            <ac:spMk id="2" creationId="{4EBACB84-3F58-6A4F-A966-410BCAE6A20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78634980" sldId="333"/>
            <ac:spMk id="3" creationId="{6351CFC6-70EF-1CA1-3055-28200DFA931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78634980" sldId="333"/>
            <ac:spMk id="8" creationId="{D1E6635C-A8F3-1E8C-23BB-41062852C0B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78634980" sldId="333"/>
            <ac:spMk id="9" creationId="{21F768A6-977B-F349-8424-A03BD7321A4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378634980" sldId="333"/>
            <ac:spMk id="10" creationId="{6680D784-FCFE-CFCA-7239-8326964E57AD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1869396374" sldId="33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69396374" sldId="334"/>
            <ac:spMk id="2" creationId="{A9A3449D-EB66-6260-7B17-E93B94AAE672}"/>
          </ac:spMkLst>
        </pc:spChg>
        <pc:spChg chg="mod">
          <ac:chgData name="Marko Ristov" userId="7f88f9c7-3868-42db-a737-5119939079f7" providerId="ADAL" clId="{4A80D1D2-9855-448D-8E03-37D9C19F6E63}" dt="2024-10-21T15:17:56.818" v="168" actId="20577"/>
          <ac:spMkLst>
            <pc:docMk/>
            <pc:sldMk cId="1869396374" sldId="334"/>
            <ac:spMk id="3" creationId="{0B08D21D-3526-7AA6-467A-B24FD4D19D8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69396374" sldId="334"/>
            <ac:spMk id="8" creationId="{A25852D0-64B9-D92C-5EA6-9A22964DDC1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69396374" sldId="334"/>
            <ac:spMk id="9" creationId="{B27C0AAA-3F13-0607-8090-39452AB9C1F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69396374" sldId="334"/>
            <ac:spMk id="10" creationId="{9F3F38B0-15F6-9504-DFBA-A1620263B8D3}"/>
          </ac:spMkLst>
        </pc:spChg>
        <pc:grpChg chg="mod">
          <ac:chgData name="Marko Ristov" userId="7f88f9c7-3868-42db-a737-5119939079f7" providerId="ADAL" clId="{4A80D1D2-9855-448D-8E03-37D9C19F6E63}" dt="2024-10-21T15:18:05.632" v="170" actId="1076"/>
          <ac:grpSpMkLst>
            <pc:docMk/>
            <pc:sldMk cId="1869396374" sldId="334"/>
            <ac:grpSpMk id="5" creationId="{AB43BAF4-C264-F294-0D49-F2A400F24A78}"/>
          </ac:grpSpMkLst>
        </pc:grpChg>
        <pc:picChg chg="mod">
          <ac:chgData name="Marko Ristov" userId="7f88f9c7-3868-42db-a737-5119939079f7" providerId="ADAL" clId="{4A80D1D2-9855-448D-8E03-37D9C19F6E63}" dt="2024-10-21T15:18:05.632" v="170" actId="1076"/>
          <ac:picMkLst>
            <pc:docMk/>
            <pc:sldMk cId="1869396374" sldId="334"/>
            <ac:picMk id="6" creationId="{73B8B10D-635F-7790-BA5B-BD02AFD4C2E6}"/>
          </ac:picMkLst>
        </pc:picChg>
        <pc:picChg chg="mod">
          <ac:chgData name="Marko Ristov" userId="7f88f9c7-3868-42db-a737-5119939079f7" providerId="ADAL" clId="{4A80D1D2-9855-448D-8E03-37D9C19F6E63}" dt="2024-10-21T15:18:05.632" v="170" actId="1076"/>
          <ac:picMkLst>
            <pc:docMk/>
            <pc:sldMk cId="1869396374" sldId="334"/>
            <ac:picMk id="7" creationId="{F67F929B-687E-A3BB-4A6B-4F9F8F2899BE}"/>
          </ac:picMkLst>
        </pc:picChg>
        <pc:picChg chg="mod">
          <ac:chgData name="Marko Ristov" userId="7f88f9c7-3868-42db-a737-5119939079f7" providerId="ADAL" clId="{4A80D1D2-9855-448D-8E03-37D9C19F6E63}" dt="2024-10-21T15:18:05.632" v="170" actId="1076"/>
          <ac:picMkLst>
            <pc:docMk/>
            <pc:sldMk cId="1869396374" sldId="334"/>
            <ac:picMk id="11" creationId="{B6D30E33-DBF5-3843-2A5E-4463B97B80C1}"/>
          </ac:picMkLst>
        </pc:picChg>
      </pc:sldChg>
      <pc:sldChg chg="modSp add mod">
        <pc:chgData name="Marko Ristov" userId="7f88f9c7-3868-42db-a737-5119939079f7" providerId="ADAL" clId="{4A80D1D2-9855-448D-8E03-37D9C19F6E63}" dt="2024-10-27T10:35:22.654" v="988" actId="27636"/>
        <pc:sldMkLst>
          <pc:docMk/>
          <pc:sldMk cId="4151000631" sldId="334"/>
        </pc:sldMkLst>
        <pc:spChg chg="mod">
          <ac:chgData name="Marko Ristov" userId="7f88f9c7-3868-42db-a737-5119939079f7" providerId="ADAL" clId="{4A80D1D2-9855-448D-8E03-37D9C19F6E63}" dt="2024-10-27T10:35:22.654" v="988" actId="27636"/>
          <ac:spMkLst>
            <pc:docMk/>
            <pc:sldMk cId="4151000631" sldId="334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0:35:37.988" v="990" actId="20577"/>
        <pc:sldMkLst>
          <pc:docMk/>
          <pc:sldMk cId="1113886052" sldId="335"/>
        </pc:sldMkLst>
        <pc:spChg chg="mod">
          <ac:chgData name="Marko Ristov" userId="7f88f9c7-3868-42db-a737-5119939079f7" providerId="ADAL" clId="{4A80D1D2-9855-448D-8E03-37D9C19F6E63}" dt="2024-10-27T10:35:37.988" v="990" actId="20577"/>
          <ac:spMkLst>
            <pc:docMk/>
            <pc:sldMk cId="1113886052" sldId="335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883361128" sldId="33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361128" sldId="335"/>
            <ac:spMk id="2" creationId="{06D1E1B0-F0D1-0C8E-9C6C-E4789F90825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361128" sldId="335"/>
            <ac:spMk id="3" creationId="{E3E57794-C1A1-282E-95FC-F231A00B9C3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361128" sldId="335"/>
            <ac:spMk id="8" creationId="{B97913F3-D231-ABD7-500C-4FE05235F47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361128" sldId="335"/>
            <ac:spMk id="9" creationId="{41CC5EFC-C839-E46E-FB47-36019DBD10B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361128" sldId="335"/>
            <ac:spMk id="10" creationId="{0D37D67A-82AD-17ED-4E37-05039A3016EA}"/>
          </ac:spMkLst>
        </pc:spChg>
      </pc:sldChg>
      <pc:sldChg chg="add del">
        <pc:chgData name="Marko Ristov" userId="7f88f9c7-3868-42db-a737-5119939079f7" providerId="ADAL" clId="{4A80D1D2-9855-448D-8E03-37D9C19F6E63}" dt="2024-10-27T10:36:33.122" v="996" actId="47"/>
        <pc:sldMkLst>
          <pc:docMk/>
          <pc:sldMk cId="747017661" sldId="336"/>
        </pc:sldMkLst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675728657" sldId="33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75728657" sldId="336"/>
            <ac:spMk id="2" creationId="{0515EF38-0A61-E86E-9372-6406CF9487AD}"/>
          </ac:spMkLst>
        </pc:spChg>
        <pc:spChg chg="mod">
          <ac:chgData name="Marko Ristov" userId="7f88f9c7-3868-42db-a737-5119939079f7" providerId="ADAL" clId="{4A80D1D2-9855-448D-8E03-37D9C19F6E63}" dt="2024-10-21T18:27:54.698" v="438" actId="20577"/>
          <ac:spMkLst>
            <pc:docMk/>
            <pc:sldMk cId="2675728657" sldId="336"/>
            <ac:spMk id="3" creationId="{4BFC1CBD-68B7-6FF9-8D00-79F5E9E279D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75728657" sldId="336"/>
            <ac:spMk id="8" creationId="{78FF833D-105F-32A1-CF7D-0A8BF28A1C2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75728657" sldId="336"/>
            <ac:spMk id="9" creationId="{88DA38A6-4218-3893-6D0A-0D93CAA914B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75728657" sldId="336"/>
            <ac:spMk id="10" creationId="{9C111C5F-F571-1EE4-06F6-2DEE812C3AF1}"/>
          </ac:spMkLst>
        </pc:spChg>
      </pc:sldChg>
      <pc:sldChg chg="add">
        <pc:chgData name="Marko Ristov" userId="7f88f9c7-3868-42db-a737-5119939079f7" providerId="ADAL" clId="{4A80D1D2-9855-448D-8E03-37D9C19F6E63}" dt="2024-10-27T10:30:41.036" v="931"/>
        <pc:sldMkLst>
          <pc:docMk/>
          <pc:sldMk cId="549273635" sldId="337"/>
        </pc:sldMkLst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1734900924" sldId="33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34900924" sldId="337"/>
            <ac:spMk id="2" creationId="{0C002F5C-E3AF-196A-C356-0A9089F1BBD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34900924" sldId="337"/>
            <ac:spMk id="3" creationId="{7733C9B9-9699-0941-0926-209EF5CCC85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34900924" sldId="337"/>
            <ac:spMk id="8" creationId="{424C7370-05FA-CDF8-DA31-9A5572E3D69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34900924" sldId="337"/>
            <ac:spMk id="9" creationId="{29624327-E644-5451-32EC-FB107EE9A3E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734900924" sldId="337"/>
            <ac:spMk id="10" creationId="{7BC2C9AF-E640-33E7-5B5B-BED99DEB9567}"/>
          </ac:spMkLst>
        </pc:spChg>
      </pc:sldChg>
      <pc:sldChg chg="modSp add mod">
        <pc:chgData name="Marko Ristov" userId="7f88f9c7-3868-42db-a737-5119939079f7" providerId="ADAL" clId="{4A80D1D2-9855-448D-8E03-37D9C19F6E63}" dt="2024-10-27T10:37:04.388" v="997" actId="113"/>
        <pc:sldMkLst>
          <pc:docMk/>
          <pc:sldMk cId="3057421866" sldId="338"/>
        </pc:sldMkLst>
        <pc:graphicFrameChg chg="modGraphic">
          <ac:chgData name="Marko Ristov" userId="7f88f9c7-3868-42db-a737-5119939079f7" providerId="ADAL" clId="{4A80D1D2-9855-448D-8E03-37D9C19F6E63}" dt="2024-10-27T10:37:04.388" v="997" actId="113"/>
          <ac:graphicFrameMkLst>
            <pc:docMk/>
            <pc:sldMk cId="3057421866" sldId="338"/>
            <ac:graphicFrameMk id="5" creationId="{213ED04F-CFE2-D69C-0F38-92305CBE9EB5}"/>
          </ac:graphicFrameMkLst>
        </pc:graphicFrame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4058710793" sldId="33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58710793" sldId="338"/>
            <ac:spMk id="2" creationId="{1F9DF0B2-D194-8844-CFC7-DC675A6481C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58710793" sldId="338"/>
            <ac:spMk id="3" creationId="{5AC541D7-A5AC-7FB4-836A-7B01F9A0D58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58710793" sldId="338"/>
            <ac:spMk id="8" creationId="{0808594B-C7EF-13A8-BB4C-4A673871529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58710793" sldId="338"/>
            <ac:spMk id="9" creationId="{6EA03D12-06EF-9769-23EC-DC89B94426C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058710793" sldId="338"/>
            <ac:spMk id="10" creationId="{AFDC16F4-EF84-F4D4-A160-6EBB28F82B23}"/>
          </ac:spMkLst>
        </pc:spChg>
      </pc:sldChg>
      <pc:sldChg chg="modSp add mod">
        <pc:chgData name="Marko Ristov" userId="7f88f9c7-3868-42db-a737-5119939079f7" providerId="ADAL" clId="{4A80D1D2-9855-448D-8E03-37D9C19F6E63}" dt="2024-10-27T10:37:13.927" v="999" actId="20577"/>
        <pc:sldMkLst>
          <pc:docMk/>
          <pc:sldMk cId="2071698740" sldId="339"/>
        </pc:sldMkLst>
        <pc:spChg chg="mod">
          <ac:chgData name="Marko Ristov" userId="7f88f9c7-3868-42db-a737-5119939079f7" providerId="ADAL" clId="{4A80D1D2-9855-448D-8E03-37D9C19F6E63}" dt="2024-10-27T10:37:13.927" v="999" actId="20577"/>
          <ac:spMkLst>
            <pc:docMk/>
            <pc:sldMk cId="2071698740" sldId="339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627948365" sldId="33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2" creationId="{E5E10DEC-9536-B309-28C1-0E41A738BEB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3" creationId="{DFC81BDA-C2C0-2D2D-3A99-CFFD82B26F5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8" creationId="{5600A238-62AB-F643-7FA4-BB29D688A98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9" creationId="{262BA66B-D232-5AB7-F48C-FAF0E15CBFB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10" creationId="{5CAA039B-59F5-CFB3-23DE-123E55256C8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12" creationId="{9097F12E-B9DF-F9EC-6CEB-3CA3EA67F67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627948365" sldId="339"/>
            <ac:spMk id="14" creationId="{F5A8B452-4026-2D1A-EE0D-749473E518FE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466966924" sldId="34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466966924" sldId="340"/>
            <ac:spMk id="2" creationId="{01256042-9C03-5051-E884-F3F4088E07B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466966924" sldId="340"/>
            <ac:spMk id="3" creationId="{5EE2D930-C89F-D4E3-DC3E-09A9B6C012A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466966924" sldId="340"/>
            <ac:spMk id="8" creationId="{0014482B-B070-184E-340D-9C18B1C80DA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466966924" sldId="340"/>
            <ac:spMk id="9" creationId="{EE54B74F-BFB7-FA0F-624C-5672CA3CE1D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466966924" sldId="340"/>
            <ac:spMk id="10" creationId="{E092F4E8-3B96-CACA-3CDF-CCA58DF8276D}"/>
          </ac:spMkLst>
        </pc:spChg>
      </pc:sldChg>
      <pc:sldChg chg="modSp add mod">
        <pc:chgData name="Marko Ristov" userId="7f88f9c7-3868-42db-a737-5119939079f7" providerId="ADAL" clId="{4A80D1D2-9855-448D-8E03-37D9C19F6E63}" dt="2024-10-27T10:52:17.041" v="1047" actId="14100"/>
        <pc:sldMkLst>
          <pc:docMk/>
          <pc:sldMk cId="3999773275" sldId="340"/>
        </pc:sldMkLst>
        <pc:spChg chg="mod">
          <ac:chgData name="Marko Ristov" userId="7f88f9c7-3868-42db-a737-5119939079f7" providerId="ADAL" clId="{4A80D1D2-9855-448D-8E03-37D9C19F6E63}" dt="2024-10-27T10:52:17.041" v="1047" actId="14100"/>
          <ac:spMkLst>
            <pc:docMk/>
            <pc:sldMk cId="3999773275" sldId="340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14710005" sldId="34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4710005" sldId="341"/>
            <ac:spMk id="2" creationId="{B1617298-382D-157C-129B-83062F53F9F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4710005" sldId="341"/>
            <ac:spMk id="3" creationId="{526BAD5B-F6DB-B79A-02B6-592906464203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4710005" sldId="341"/>
            <ac:spMk id="7" creationId="{C0CEB960-D57F-D6EF-7EEB-DAA2762311D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4710005" sldId="341"/>
            <ac:spMk id="8" creationId="{42B77AE0-1D1A-E4E0-68D5-1A244BB49F1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4710005" sldId="341"/>
            <ac:spMk id="9" creationId="{AA679254-7C57-DD35-44AC-04A6687F5CE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4710005" sldId="341"/>
            <ac:spMk id="10" creationId="{0CD810A6-6FE2-C0D4-2258-5784D957F25E}"/>
          </ac:spMkLst>
        </pc:spChg>
      </pc:sldChg>
      <pc:sldChg chg="modSp add mod">
        <pc:chgData name="Marko Ristov" userId="7f88f9c7-3868-42db-a737-5119939079f7" providerId="ADAL" clId="{4A80D1D2-9855-448D-8E03-37D9C19F6E63}" dt="2024-10-27T10:52:40.642" v="1053" actId="20577"/>
        <pc:sldMkLst>
          <pc:docMk/>
          <pc:sldMk cId="3191136782" sldId="341"/>
        </pc:sldMkLst>
        <pc:spChg chg="mod">
          <ac:chgData name="Marko Ristov" userId="7f88f9c7-3868-42db-a737-5119939079f7" providerId="ADAL" clId="{4A80D1D2-9855-448D-8E03-37D9C19F6E63}" dt="2024-10-27T10:52:40.642" v="1053" actId="20577"/>
          <ac:spMkLst>
            <pc:docMk/>
            <pc:sldMk cId="3191136782" sldId="341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0:53:25.119" v="1055" actId="20577"/>
        <pc:sldMkLst>
          <pc:docMk/>
          <pc:sldMk cId="1265432388" sldId="342"/>
        </pc:sldMkLst>
        <pc:spChg chg="mod">
          <ac:chgData name="Marko Ristov" userId="7f88f9c7-3868-42db-a737-5119939079f7" providerId="ADAL" clId="{4A80D1D2-9855-448D-8E03-37D9C19F6E63}" dt="2024-10-27T10:53:25.119" v="1055" actId="20577"/>
          <ac:spMkLst>
            <pc:docMk/>
            <pc:sldMk cId="1265432388" sldId="342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268439635" sldId="34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8439635" sldId="342"/>
            <ac:spMk id="2" creationId="{56BE979E-7ACB-5906-E059-AD2795F37F0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8439635" sldId="342"/>
            <ac:spMk id="3" creationId="{B71BBCDC-D761-EC87-5F2C-372B9270C09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8439635" sldId="342"/>
            <ac:spMk id="7" creationId="{206E9C8E-14E1-54E0-7113-CFCF042ABDE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8439635" sldId="342"/>
            <ac:spMk id="8" creationId="{E96D864A-0270-827F-99CE-88E091B6199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8439635" sldId="342"/>
            <ac:spMk id="9" creationId="{E0F6F816-4A7C-A8AD-5481-4A37760C16C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8439635" sldId="342"/>
            <ac:spMk id="10" creationId="{0E130A5F-B201-F190-4D0E-AE6F0FDCE8D7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2892179602" sldId="34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92179602" sldId="343"/>
            <ac:spMk id="2" creationId="{D7FB1575-2288-9589-3CDF-3B2966C75CA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92179602" sldId="343"/>
            <ac:spMk id="3" creationId="{A487388F-6503-851A-CC33-06583BE5FCD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92179602" sldId="343"/>
            <ac:spMk id="8" creationId="{29221481-FCC7-BBA4-9DEB-29D5BEA7E89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92179602" sldId="343"/>
            <ac:spMk id="9" creationId="{EB78D30E-98D9-2A80-684E-CEB73AD983B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92179602" sldId="343"/>
            <ac:spMk id="10" creationId="{1CA6E447-B97A-0B6F-ACDB-407C21988639}"/>
          </ac:spMkLst>
        </pc:spChg>
      </pc:sldChg>
      <pc:sldChg chg="modSp add mod">
        <pc:chgData name="Marko Ristov" userId="7f88f9c7-3868-42db-a737-5119939079f7" providerId="ADAL" clId="{4A80D1D2-9855-448D-8E03-37D9C19F6E63}" dt="2024-10-27T10:32:46.499" v="970" actId="27636"/>
        <pc:sldMkLst>
          <pc:docMk/>
          <pc:sldMk cId="3299417329" sldId="343"/>
        </pc:sldMkLst>
        <pc:spChg chg="mod">
          <ac:chgData name="Marko Ristov" userId="7f88f9c7-3868-42db-a737-5119939079f7" providerId="ADAL" clId="{4A80D1D2-9855-448D-8E03-37D9C19F6E63}" dt="2024-10-27T10:32:46.499" v="970" actId="27636"/>
          <ac:spMkLst>
            <pc:docMk/>
            <pc:sldMk cId="3299417329" sldId="343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165107955" sldId="344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2" creationId="{8E35513B-3A26-AA35-3533-72AE2198554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3" creationId="{4A29BA99-C3EB-9A9E-1703-295E075A3F2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7" creationId="{7EFC8B9C-5DC0-2862-1136-D6D787570C8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8" creationId="{CED61CEA-C5D2-1F03-0109-0CAAE717A66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9" creationId="{9A510076-193D-EC0B-2EF8-263B55853B9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10" creationId="{FA547B73-386C-A25E-57F1-BE9F7766B3B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14" creationId="{C989CE08-B6D8-9294-8415-DE57E92334B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15" creationId="{7A9E3F36-D58B-E48D-E9EE-E8FBF304F5C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65107955" sldId="344"/>
            <ac:spMk id="16" creationId="{E8380430-445B-14F5-D0C3-77B10673C614}"/>
          </ac:spMkLst>
        </pc:spChg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2485106309" sldId="344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286269345" sldId="345"/>
        </pc:sldMkLst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905960101" sldId="34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05960101" sldId="345"/>
            <ac:spMk id="2" creationId="{6C5B9C6B-5A9E-E4A4-713A-E234942F0B4B}"/>
          </ac:spMkLst>
        </pc:spChg>
        <pc:spChg chg="mod">
          <ac:chgData name="Marko Ristov" userId="7f88f9c7-3868-42db-a737-5119939079f7" providerId="ADAL" clId="{4A80D1D2-9855-448D-8E03-37D9C19F6E63}" dt="2024-10-21T18:34:40.178" v="530" actId="20577"/>
          <ac:spMkLst>
            <pc:docMk/>
            <pc:sldMk cId="905960101" sldId="345"/>
            <ac:spMk id="3" creationId="{37D90B08-6DDB-EE6B-F333-6E9A6C5440F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05960101" sldId="345"/>
            <ac:spMk id="8" creationId="{4BB5298A-1E13-39FA-4F17-D38A66091AF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05960101" sldId="345"/>
            <ac:spMk id="9" creationId="{1012F405-9E7C-6655-87B7-FD471814952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905960101" sldId="345"/>
            <ac:spMk id="10" creationId="{7ED00044-B4D5-3374-BF58-F709890F5851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814883073" sldId="34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4883073" sldId="346"/>
            <ac:spMk id="2" creationId="{4DBDB5B9-F213-5B67-60D4-D5F6B17B707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4883073" sldId="346"/>
            <ac:spMk id="6" creationId="{F69A847A-B1E0-5782-3200-E3E8798380C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4883073" sldId="346"/>
            <ac:spMk id="8" creationId="{EA3A1DD9-22A8-2D95-A9BE-472633775A9C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4883073" sldId="346"/>
            <ac:spMk id="9" creationId="{A261BE16-46A2-B177-9554-28CC68A6DA3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814883073" sldId="346"/>
            <ac:spMk id="10" creationId="{15A60AFF-979D-B270-02BC-AD794634D91A}"/>
          </ac:spMkLst>
        </pc:spChg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3710629663" sldId="346"/>
        </pc:sldMkLst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1800163580" sldId="34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2" creationId="{6A7CAB28-852A-6D0B-68EE-AD18C6B9C3F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3" creationId="{4162946A-7C9A-13D3-1074-A7424FE5051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7" creationId="{1FF0C61D-3C99-EF86-9069-CA8E8EEFC6A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8" creationId="{DF6D1C6F-3FEC-68D0-9FEB-A90FEBD1482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9" creationId="{7682B5C4-C1B2-FBF9-4F98-72BEF4A4913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10" creationId="{16D8397E-E691-F96B-3D34-E34B8E1F701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800163580" sldId="347"/>
            <ac:spMk id="11" creationId="{22CEB0BA-4BE1-DD4A-15A0-8317ACF1E77D}"/>
          </ac:spMkLst>
        </pc:spChg>
        <pc:graphicFrameChg chg="modGraphic">
          <ac:chgData name="Marko Ristov" userId="7f88f9c7-3868-42db-a737-5119939079f7" providerId="ADAL" clId="{4A80D1D2-9855-448D-8E03-37D9C19F6E63}" dt="2024-10-21T12:15:51.116" v="23" actId="790"/>
          <ac:graphicFrameMkLst>
            <pc:docMk/>
            <pc:sldMk cId="1800163580" sldId="347"/>
            <ac:graphicFrameMk id="5" creationId="{64808033-04E6-9051-75B4-74E05A19D412}"/>
          </ac:graphicFrameMkLst>
        </pc:graphicFrameChg>
        <pc:graphicFrameChg chg="modGraphic">
          <ac:chgData name="Marko Ristov" userId="7f88f9c7-3868-42db-a737-5119939079f7" providerId="ADAL" clId="{4A80D1D2-9855-448D-8E03-37D9C19F6E63}" dt="2024-10-21T12:15:51.116" v="23" actId="790"/>
          <ac:graphicFrameMkLst>
            <pc:docMk/>
            <pc:sldMk cId="1800163580" sldId="347"/>
            <ac:graphicFrameMk id="6" creationId="{2E7285A2-AAE8-36C1-9B65-732344581089}"/>
          </ac:graphicFrameMkLst>
        </pc:graphicFrame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155032432" sldId="34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5032432" sldId="348"/>
            <ac:spMk id="2" creationId="{8EC8DA24-B14F-3E72-1536-31D18B9F5E8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5032432" sldId="348"/>
            <ac:spMk id="3" creationId="{FCCB1DE6-2CFC-39C9-9F31-91B270F3E72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5032432" sldId="348"/>
            <ac:spMk id="8" creationId="{50EAAC60-E0B7-3276-64AE-58B3BEBD3F1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5032432" sldId="348"/>
            <ac:spMk id="9" creationId="{42EC2030-2F3D-3F68-20D0-EAF7CA97A95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55032432" sldId="348"/>
            <ac:spMk id="10" creationId="{EBA68A86-8A9A-32AA-16BE-255D6C1CE667}"/>
          </ac:spMkLst>
        </pc:spChg>
      </pc:sldChg>
      <pc:sldChg chg="modSp add mod">
        <pc:chgData name="Marko Ristov" userId="7f88f9c7-3868-42db-a737-5119939079f7" providerId="ADAL" clId="{4A80D1D2-9855-448D-8E03-37D9C19F6E63}" dt="2024-10-27T10:58:39.492" v="1058" actId="20577"/>
        <pc:sldMkLst>
          <pc:docMk/>
          <pc:sldMk cId="1022881337" sldId="348"/>
        </pc:sldMkLst>
        <pc:spChg chg="mod">
          <ac:chgData name="Marko Ristov" userId="7f88f9c7-3868-42db-a737-5119939079f7" providerId="ADAL" clId="{4A80D1D2-9855-448D-8E03-37D9C19F6E63}" dt="2024-10-27T10:58:39.492" v="1058" actId="20577"/>
          <ac:spMkLst>
            <pc:docMk/>
            <pc:sldMk cId="1022881337" sldId="348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1070735377" sldId="34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70735377" sldId="349"/>
            <ac:spMk id="2" creationId="{BC73A032-0723-D499-E843-4DCE1E535643}"/>
          </ac:spMkLst>
        </pc:spChg>
        <pc:spChg chg="mod">
          <ac:chgData name="Marko Ristov" userId="7f88f9c7-3868-42db-a737-5119939079f7" providerId="ADAL" clId="{4A80D1D2-9855-448D-8E03-37D9C19F6E63}" dt="2024-10-21T18:35:40.356" v="538" actId="20577"/>
          <ac:spMkLst>
            <pc:docMk/>
            <pc:sldMk cId="1070735377" sldId="349"/>
            <ac:spMk id="3" creationId="{C78245E1-2632-0FCE-1871-AC4DAFC3633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70735377" sldId="349"/>
            <ac:spMk id="8" creationId="{D067AB8C-66EB-D6D7-DA5A-D83635DB2C0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70735377" sldId="349"/>
            <ac:spMk id="9" creationId="{BD6A4534-81BA-5C02-5147-228DBEBD521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070735377" sldId="349"/>
            <ac:spMk id="10" creationId="{150F0558-D7F3-5ADE-2CD3-3AC972EBD27D}"/>
          </ac:spMkLst>
        </pc:spChg>
      </pc:sldChg>
      <pc:sldChg chg="modSp add mod">
        <pc:chgData name="Marko Ristov" userId="7f88f9c7-3868-42db-a737-5119939079f7" providerId="ADAL" clId="{4A80D1D2-9855-448D-8E03-37D9C19F6E63}" dt="2024-10-27T10:58:44.114" v="1061" actId="20577"/>
        <pc:sldMkLst>
          <pc:docMk/>
          <pc:sldMk cId="2213819024" sldId="349"/>
        </pc:sldMkLst>
        <pc:spChg chg="mod">
          <ac:chgData name="Marko Ristov" userId="7f88f9c7-3868-42db-a737-5119939079f7" providerId="ADAL" clId="{4A80D1D2-9855-448D-8E03-37D9C19F6E63}" dt="2024-10-27T10:58:44.114" v="1061" actId="20577"/>
          <ac:spMkLst>
            <pc:docMk/>
            <pc:sldMk cId="2213819024" sldId="349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0:58:48.881" v="1063" actId="20577"/>
        <pc:sldMkLst>
          <pc:docMk/>
          <pc:sldMk cId="3433394342" sldId="350"/>
        </pc:sldMkLst>
        <pc:spChg chg="mod">
          <ac:chgData name="Marko Ristov" userId="7f88f9c7-3868-42db-a737-5119939079f7" providerId="ADAL" clId="{4A80D1D2-9855-448D-8E03-37D9C19F6E63}" dt="2024-10-27T10:58:48.881" v="1063" actId="20577"/>
          <ac:spMkLst>
            <pc:docMk/>
            <pc:sldMk cId="3433394342" sldId="350"/>
            <ac:spMk id="3" creationId="{19E6D87D-695A-433F-5294-F8C18B570F78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4182864237" sldId="35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182864237" sldId="350"/>
            <ac:spMk id="2" creationId="{60DD44C9-CD4A-93FD-28B6-EB407A4D40A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182864237" sldId="350"/>
            <ac:spMk id="3" creationId="{511A70F0-56C5-6266-F330-C78ECEDB963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182864237" sldId="350"/>
            <ac:spMk id="8" creationId="{AF3FCFA2-CD5E-9FB2-BDB5-92597FAD514D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182864237" sldId="350"/>
            <ac:spMk id="9" creationId="{0C766F03-8774-77E8-D2CD-990A613C0FB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4182864237" sldId="350"/>
            <ac:spMk id="10" creationId="{1E3A9E53-37EA-FB3B-E2A0-14975255E22F}"/>
          </ac:spMkLst>
        </pc:spChg>
      </pc:sldChg>
      <pc:sldChg chg="add">
        <pc:chgData name="Marko Ristov" userId="7f88f9c7-3868-42db-a737-5119939079f7" providerId="ADAL" clId="{4A80D1D2-9855-448D-8E03-37D9C19F6E63}" dt="2024-10-25T11:05:21.915" v="673"/>
        <pc:sldMkLst>
          <pc:docMk/>
          <pc:sldMk cId="292683064" sldId="351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3784463406" sldId="351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84463406" sldId="351"/>
            <ac:spMk id="2" creationId="{DB6775B9-FD26-2C02-B4F1-0BF497681A39}"/>
          </ac:spMkLst>
        </pc:spChg>
        <pc:spChg chg="mod">
          <ac:chgData name="Marko Ristov" userId="7f88f9c7-3868-42db-a737-5119939079f7" providerId="ADAL" clId="{4A80D1D2-9855-448D-8E03-37D9C19F6E63}" dt="2024-10-21T18:30:33.645" v="489" actId="20577"/>
          <ac:spMkLst>
            <pc:docMk/>
            <pc:sldMk cId="3784463406" sldId="351"/>
            <ac:spMk id="3" creationId="{899BB6C9-2589-9388-B2D6-D328C77162C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84463406" sldId="351"/>
            <ac:spMk id="8" creationId="{AC0F31EB-0F8C-BE9B-DEC1-665C961843DA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84463406" sldId="351"/>
            <ac:spMk id="9" creationId="{519212D1-FA4B-32FF-1B9E-5904A93B08B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84463406" sldId="351"/>
            <ac:spMk id="10" creationId="{58F59EFA-6F99-EBCD-F987-F8AD77AB962D}"/>
          </ac:spMkLst>
        </pc:spChg>
      </pc:sldChg>
      <pc:sldChg chg="add del">
        <pc:chgData name="Marko Ristov" userId="7f88f9c7-3868-42db-a737-5119939079f7" providerId="ADAL" clId="{4A80D1D2-9855-448D-8E03-37D9C19F6E63}" dt="2024-10-25T11:05:40.538" v="675" actId="47"/>
        <pc:sldMkLst>
          <pc:docMk/>
          <pc:sldMk cId="83121335" sldId="352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194974840" sldId="352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2" creationId="{63E5D2F1-3DF8-4AE3-1575-3C1AC0FBD91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3" creationId="{EF5B6827-B232-3CFA-B8DC-CED683024B6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7" creationId="{D53AA9F8-C2CF-1F12-3A93-51A637DC43C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8" creationId="{93F45085-87E0-BB03-2517-AD54C622561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9" creationId="{DEF6314F-AAAF-DD54-B406-9A0B3DFB24C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10" creationId="{8D72DDB6-B30F-1292-E2E8-A425C83BC58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11" creationId="{EFE96D7C-C9E0-FC41-000F-824AE1A6A16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12" creationId="{5DB552F6-14F6-A4E5-0C41-ED6FAFF028D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194974840" sldId="352"/>
            <ac:spMk id="13" creationId="{6768DB00-BB9C-EB3C-A13A-91D67E99A882}"/>
          </ac:spMkLst>
        </pc:spChg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2004126271" sldId="352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282290521" sldId="353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2290521" sldId="353"/>
            <ac:spMk id="2" creationId="{21583306-B7F6-722D-B8E7-BA0EF90D2B7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2290521" sldId="353"/>
            <ac:spMk id="3" creationId="{9998B42F-3A42-35C1-F0A7-4BD17BF6D66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2290521" sldId="353"/>
            <ac:spMk id="8" creationId="{E30CDA92-1701-26BE-7DC6-A50F03AD4E7F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2290521" sldId="353"/>
            <ac:spMk id="9" creationId="{6E352823-E1CE-B888-8C76-6AEE54289EF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82290521" sldId="353"/>
            <ac:spMk id="10" creationId="{DF4FCCEC-7735-1DDF-11D9-3D7AE1BBC7DF}"/>
          </ac:spMkLst>
        </pc:spChg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665355798" sldId="353"/>
        </pc:sldMkLst>
      </pc:sldChg>
      <pc:sldChg chg="add del">
        <pc:chgData name="Marko Ristov" userId="7f88f9c7-3868-42db-a737-5119939079f7" providerId="ADAL" clId="{4A80D1D2-9855-448D-8E03-37D9C19F6E63}" dt="2024-10-25T11:05:45.631" v="677" actId="47"/>
        <pc:sldMkLst>
          <pc:docMk/>
          <pc:sldMk cId="4121270857" sldId="353"/>
        </pc:sldMkLst>
      </pc:sldChg>
      <pc:sldChg chg="add ord">
        <pc:chgData name="Marko Ristov" userId="7f88f9c7-3868-42db-a737-5119939079f7" providerId="ADAL" clId="{4A80D1D2-9855-448D-8E03-37D9C19F6E63}" dt="2024-10-25T11:06:02.358" v="679"/>
        <pc:sldMkLst>
          <pc:docMk/>
          <pc:sldMk cId="852021386" sldId="354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3173671055" sldId="354"/>
        </pc:sldMkLst>
        <pc:spChg chg="mod">
          <ac:chgData name="Marko Ristov" userId="7f88f9c7-3868-42db-a737-5119939079f7" providerId="ADAL" clId="{4A80D1D2-9855-448D-8E03-37D9C19F6E63}" dt="2024-10-21T18:30:23.848" v="487" actId="20577"/>
          <ac:spMkLst>
            <pc:docMk/>
            <pc:sldMk cId="3173671055" sldId="354"/>
            <ac:spMk id="2" creationId="{9DAD8CF6-4741-B245-0F0D-7051442F7D0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73671055" sldId="354"/>
            <ac:spMk id="3" creationId="{4C686517-2BFF-1906-F01B-3DE43C88CC3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73671055" sldId="354"/>
            <ac:spMk id="8" creationId="{3C9E6AC2-01A9-5849-38F8-A4936CBC11C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73671055" sldId="354"/>
            <ac:spMk id="9" creationId="{444D71F2-A156-0DFC-9F4A-16A00B62EC25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73671055" sldId="354"/>
            <ac:spMk id="10" creationId="{D3CA3E6D-BD5D-2186-D400-65509435495D}"/>
          </ac:spMkLst>
        </pc:spChg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3809460696" sldId="355"/>
        </pc:sldMkLst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883272032" sldId="355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272032" sldId="355"/>
            <ac:spMk id="2" creationId="{B01FC8B2-521B-E930-1E0F-AFA653C12A7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272032" sldId="355"/>
            <ac:spMk id="8" creationId="{19F8E624-63D5-AC92-5AA3-C424230E43E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272032" sldId="355"/>
            <ac:spMk id="9" creationId="{69035618-B1F7-7D31-FBCE-6E173BEB7F4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883272032" sldId="355"/>
            <ac:spMk id="10" creationId="{F451DB3F-82BF-671D-E517-FF1B9FE1B2FB}"/>
          </ac:spMkLst>
        </pc:spChg>
      </pc:sldChg>
      <pc:sldChg chg="add del">
        <pc:chgData name="Marko Ristov" userId="7f88f9c7-3868-42db-a737-5119939079f7" providerId="ADAL" clId="{4A80D1D2-9855-448D-8E03-37D9C19F6E63}" dt="2024-10-25T11:05:42.878" v="676" actId="47"/>
        <pc:sldMkLst>
          <pc:docMk/>
          <pc:sldMk cId="1840827411" sldId="356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3261129035" sldId="356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1129035" sldId="356"/>
            <ac:spMk id="2" creationId="{47175283-9466-6ADB-CF7F-B0B90A36366E}"/>
          </ac:spMkLst>
        </pc:spChg>
        <pc:spChg chg="mod">
          <ac:chgData name="Marko Ristov" userId="7f88f9c7-3868-42db-a737-5119939079f7" providerId="ADAL" clId="{4A80D1D2-9855-448D-8E03-37D9C19F6E63}" dt="2024-10-21T18:31:36.517" v="528" actId="14100"/>
          <ac:spMkLst>
            <pc:docMk/>
            <pc:sldMk cId="3261129035" sldId="356"/>
            <ac:spMk id="3" creationId="{E174AAFC-28DB-57EA-EE75-9785550A30C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1129035" sldId="356"/>
            <ac:spMk id="8" creationId="{C93CBF28-5E68-DB46-641C-E2B3D8DCCAD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1129035" sldId="356"/>
            <ac:spMk id="9" creationId="{213FCBB5-9547-C35C-273B-33F47C0452B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261129035" sldId="356"/>
            <ac:spMk id="10" creationId="{10528F63-1433-94B6-9194-34E29FEDF9E4}"/>
          </ac:spMkLst>
        </pc:spChg>
      </pc:sldChg>
      <pc:sldChg chg="add del">
        <pc:chgData name="Marko Ristov" userId="7f88f9c7-3868-42db-a737-5119939079f7" providerId="ADAL" clId="{4A80D1D2-9855-448D-8E03-37D9C19F6E63}" dt="2024-10-25T11:05:39.948" v="674" actId="47"/>
        <pc:sldMkLst>
          <pc:docMk/>
          <pc:sldMk cId="2103696173" sldId="357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2944120066" sldId="357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4120066" sldId="357"/>
            <ac:spMk id="2" creationId="{4AFC85FB-E17F-A2BC-12ED-383200A50B5D}"/>
          </ac:spMkLst>
        </pc:spChg>
        <pc:spChg chg="mod">
          <ac:chgData name="Marko Ristov" userId="7f88f9c7-3868-42db-a737-5119939079f7" providerId="ADAL" clId="{4A80D1D2-9855-448D-8E03-37D9C19F6E63}" dt="2024-10-21T18:30:56.404" v="496" actId="14100"/>
          <ac:spMkLst>
            <pc:docMk/>
            <pc:sldMk cId="2944120066" sldId="357"/>
            <ac:spMk id="3" creationId="{829F1DE9-7E1A-46C0-0FE0-BA1B15AAAF3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4120066" sldId="357"/>
            <ac:spMk id="8" creationId="{CAEC7584-3438-76C2-3609-56975460046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4120066" sldId="357"/>
            <ac:spMk id="9" creationId="{0AEEA35E-FF99-72B4-59FD-3B435AE1BD78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2944120066" sldId="357"/>
            <ac:spMk id="10" creationId="{B9794867-FCBC-26BF-B813-9EE25088E14B}"/>
          </ac:spMkLst>
        </pc:spChg>
      </pc:sldChg>
      <pc:sldChg chg="modSp del mod">
        <pc:chgData name="Marko Ristov" userId="7f88f9c7-3868-42db-a737-5119939079f7" providerId="ADAL" clId="{4A80D1D2-9855-448D-8E03-37D9C19F6E63}" dt="2024-10-25T11:05:07.013" v="671" actId="47"/>
        <pc:sldMkLst>
          <pc:docMk/>
          <pc:sldMk cId="3168946970" sldId="358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8946970" sldId="358"/>
            <ac:spMk id="2" creationId="{6A9532F3-1B82-58BC-6005-CFB48EDB273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8946970" sldId="358"/>
            <ac:spMk id="3" creationId="{77A7ECD4-4D52-8833-E8E0-234F5F378ACB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8946970" sldId="358"/>
            <ac:spMk id="8" creationId="{A2320591-D264-292A-E9C3-63E0F70C6059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8946970" sldId="358"/>
            <ac:spMk id="9" creationId="{5F8341F2-D989-6212-4638-421E8F07C604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168946970" sldId="358"/>
            <ac:spMk id="10" creationId="{1C6256B0-0F0F-D2CF-1DC3-F7AC182D4325}"/>
          </ac:spMkLst>
        </pc:spChg>
      </pc:sldChg>
      <pc:sldChg chg="add ord">
        <pc:chgData name="Marko Ristov" userId="7f88f9c7-3868-42db-a737-5119939079f7" providerId="ADAL" clId="{4A80D1D2-9855-448D-8E03-37D9C19F6E63}" dt="2024-10-25T11:06:06.218" v="681"/>
        <pc:sldMkLst>
          <pc:docMk/>
          <pc:sldMk cId="1539601438" sldId="359"/>
        </pc:sldMkLst>
      </pc:sldChg>
      <pc:sldChg chg="modSp del mod">
        <pc:chgData name="Marko Ristov" userId="7f88f9c7-3868-42db-a737-5119939079f7" providerId="ADAL" clId="{4A80D1D2-9855-448D-8E03-37D9C19F6E63}" dt="2024-10-25T11:05:17.618" v="672" actId="2696"/>
        <pc:sldMkLst>
          <pc:docMk/>
          <pc:sldMk cId="3711237772" sldId="359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11237772" sldId="359"/>
            <ac:spMk id="2" creationId="{F10D4C3A-39AA-14A4-519F-6F3AD6C79371}"/>
          </ac:spMkLst>
        </pc:spChg>
        <pc:spChg chg="mod">
          <ac:chgData name="Marko Ristov" userId="7f88f9c7-3868-42db-a737-5119939079f7" providerId="ADAL" clId="{4A80D1D2-9855-448D-8E03-37D9C19F6E63}" dt="2024-10-21T18:29:59.920" v="476" actId="20577"/>
          <ac:spMkLst>
            <pc:docMk/>
            <pc:sldMk cId="3711237772" sldId="359"/>
            <ac:spMk id="3" creationId="{A70DF5DC-BD35-AB9F-0696-8C9E87AD22A1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11237772" sldId="359"/>
            <ac:spMk id="8" creationId="{E13F9A42-4181-CC69-5F20-F73B7BAF1360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11237772" sldId="359"/>
            <ac:spMk id="9" creationId="{973A9B3F-5DEC-111F-A5E4-8E3A725CB8D7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711237772" sldId="359"/>
            <ac:spMk id="10" creationId="{1B29F369-99D6-7892-735F-DD10CE867F45}"/>
          </ac:spMkLst>
        </pc:spChg>
      </pc:sldChg>
      <pc:sldChg chg="modSp mod">
        <pc:chgData name="Marko Ristov" userId="7f88f9c7-3868-42db-a737-5119939079f7" providerId="ADAL" clId="{4A80D1D2-9855-448D-8E03-37D9C19F6E63}" dt="2024-10-21T12:15:51.116" v="23" actId="790"/>
        <pc:sldMkLst>
          <pc:docMk/>
          <pc:sldMk cId="3915999549" sldId="360"/>
        </pc:sldMkLst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15999549" sldId="360"/>
            <ac:spMk id="2" creationId="{488B1B44-3872-D01D-1887-F949DC99C226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15999549" sldId="360"/>
            <ac:spMk id="8" creationId="{E3F918EF-FBA8-F65F-7190-168CC33C4BFE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15999549" sldId="360"/>
            <ac:spMk id="9" creationId="{F6AD1BDC-4F2D-D4A8-13E6-0A7CCDEAEF62}"/>
          </ac:spMkLst>
        </pc:spChg>
        <pc:spChg chg="mod">
          <ac:chgData name="Marko Ristov" userId="7f88f9c7-3868-42db-a737-5119939079f7" providerId="ADAL" clId="{4A80D1D2-9855-448D-8E03-37D9C19F6E63}" dt="2024-10-21T12:15:51.116" v="23" actId="790"/>
          <ac:spMkLst>
            <pc:docMk/>
            <pc:sldMk cId="3915999549" sldId="360"/>
            <ac:spMk id="10" creationId="{64E7CE0D-A194-953C-F229-0A1ED57BC63B}"/>
          </ac:spMkLst>
        </pc:spChg>
      </pc:sldChg>
      <pc:sldChg chg="addSp delSp modSp add del mod modAnim">
        <pc:chgData name="Marko Ristov" userId="7f88f9c7-3868-42db-a737-5119939079f7" providerId="ADAL" clId="{4A80D1D2-9855-448D-8E03-37D9C19F6E63}" dt="2024-10-25T11:05:07.013" v="671" actId="47"/>
        <pc:sldMkLst>
          <pc:docMk/>
          <pc:sldMk cId="2851837066" sldId="361"/>
        </pc:sldMkLst>
        <pc:spChg chg="mod">
          <ac:chgData name="Marko Ristov" userId="7f88f9c7-3868-42db-a737-5119939079f7" providerId="ADAL" clId="{4A80D1D2-9855-448D-8E03-37D9C19F6E63}" dt="2024-10-21T18:28:34.749" v="448" actId="1076"/>
          <ac:spMkLst>
            <pc:docMk/>
            <pc:sldMk cId="2851837066" sldId="361"/>
            <ac:spMk id="3" creationId="{DC2D16ED-CA4F-3705-FF7A-E2F545997F3C}"/>
          </ac:spMkLst>
        </pc:spChg>
        <pc:spChg chg="add del mod">
          <ac:chgData name="Marko Ristov" userId="7f88f9c7-3868-42db-a737-5119939079f7" providerId="ADAL" clId="{4A80D1D2-9855-448D-8E03-37D9C19F6E63}" dt="2024-10-21T18:28:37.510" v="449" actId="478"/>
          <ac:spMkLst>
            <pc:docMk/>
            <pc:sldMk cId="2851837066" sldId="361"/>
            <ac:spMk id="17" creationId="{545B7A01-498A-F521-67E2-AF1DBB6AB339}"/>
          </ac:spMkLst>
        </pc:spChg>
        <pc:spChg chg="add mod">
          <ac:chgData name="Marko Ristov" userId="7f88f9c7-3868-42db-a737-5119939079f7" providerId="ADAL" clId="{4A80D1D2-9855-448D-8E03-37D9C19F6E63}" dt="2024-10-21T18:28:53.083" v="461" actId="20577"/>
          <ac:spMkLst>
            <pc:docMk/>
            <pc:sldMk cId="2851837066" sldId="361"/>
            <ac:spMk id="18" creationId="{365A23F2-812D-9D10-9D6B-997BE28446D0}"/>
          </ac:spMkLst>
        </pc:spChg>
        <pc:grpChg chg="del">
          <ac:chgData name="Marko Ristov" userId="7f88f9c7-3868-42db-a737-5119939079f7" providerId="ADAL" clId="{4A80D1D2-9855-448D-8E03-37D9C19F6E63}" dt="2024-10-21T18:25:15.294" v="324" actId="478"/>
          <ac:grpSpMkLst>
            <pc:docMk/>
            <pc:sldMk cId="2851837066" sldId="361"/>
            <ac:grpSpMk id="5" creationId="{8B2E2046-C521-5337-966D-22F92E098046}"/>
          </ac:grpSpMkLst>
        </pc:grpChg>
        <pc:picChg chg="add mod">
          <ac:chgData name="Marko Ristov" userId="7f88f9c7-3868-42db-a737-5119939079f7" providerId="ADAL" clId="{4A80D1D2-9855-448D-8E03-37D9C19F6E63}" dt="2024-10-21T18:26:34.028" v="418" actId="1076"/>
          <ac:picMkLst>
            <pc:docMk/>
            <pc:sldMk cId="2851837066" sldId="361"/>
            <ac:picMk id="15" creationId="{23DB6883-D66D-3DE7-8D46-39541CE19E3F}"/>
          </ac:picMkLst>
        </pc:picChg>
        <pc:picChg chg="add mod">
          <ac:chgData name="Marko Ristov" userId="7f88f9c7-3868-42db-a737-5119939079f7" providerId="ADAL" clId="{4A80D1D2-9855-448D-8E03-37D9C19F6E63}" dt="2024-10-21T18:26:34.028" v="418" actId="1076"/>
          <ac:picMkLst>
            <pc:docMk/>
            <pc:sldMk cId="2851837066" sldId="361"/>
            <ac:picMk id="16" creationId="{322AB9DB-839E-A9D3-E2E3-53794971BF60}"/>
          </ac:picMkLst>
        </pc:picChg>
      </pc:sldChg>
      <pc:sldChg chg="modSp add mod ord">
        <pc:chgData name="Marko Ristov" userId="7f88f9c7-3868-42db-a737-5119939079f7" providerId="ADAL" clId="{4A80D1D2-9855-448D-8E03-37D9C19F6E63}" dt="2024-10-25T11:06:41.799" v="723" actId="404"/>
        <pc:sldMkLst>
          <pc:docMk/>
          <pc:sldMk cId="3306437438" sldId="361"/>
        </pc:sldMkLst>
        <pc:spChg chg="mod">
          <ac:chgData name="Marko Ristov" userId="7f88f9c7-3868-42db-a737-5119939079f7" providerId="ADAL" clId="{4A80D1D2-9855-448D-8E03-37D9C19F6E63}" dt="2024-10-25T11:06:41.799" v="723" actId="404"/>
          <ac:spMkLst>
            <pc:docMk/>
            <pc:sldMk cId="3306437438" sldId="361"/>
            <ac:spMk id="2" creationId="{3198B884-2BEF-252F-CA9C-AB002F6BAC75}"/>
          </ac:spMkLst>
        </pc:spChg>
      </pc:sldChg>
      <pc:sldChg chg="add ord">
        <pc:chgData name="Marko Ristov" userId="7f88f9c7-3868-42db-a737-5119939079f7" providerId="ADAL" clId="{4A80D1D2-9855-448D-8E03-37D9C19F6E63}" dt="2024-10-25T12:16:37.297" v="814"/>
        <pc:sldMkLst>
          <pc:docMk/>
          <pc:sldMk cId="3051442681" sldId="362"/>
        </pc:sldMkLst>
      </pc:sldChg>
      <pc:sldChg chg="modSp add del mod">
        <pc:chgData name="Marko Ristov" userId="7f88f9c7-3868-42db-a737-5119939079f7" providerId="ADAL" clId="{4A80D1D2-9855-448D-8E03-37D9C19F6E63}" dt="2024-10-27T10:29:25.721" v="928" actId="47"/>
        <pc:sldMkLst>
          <pc:docMk/>
          <pc:sldMk cId="473751432" sldId="363"/>
        </pc:sldMkLst>
        <pc:spChg chg="mod">
          <ac:chgData name="Marko Ristov" userId="7f88f9c7-3868-42db-a737-5119939079f7" providerId="ADAL" clId="{4A80D1D2-9855-448D-8E03-37D9C19F6E63}" dt="2024-10-25T14:37:33.192" v="925" actId="15"/>
          <ac:spMkLst>
            <pc:docMk/>
            <pc:sldMk cId="473751432" sldId="363"/>
            <ac:spMk id="3" creationId="{ECCAFC14-17FB-1414-A3B8-50BA437CFBD5}"/>
          </ac:spMkLst>
        </pc:spChg>
      </pc:sldChg>
      <pc:sldChg chg="modSp add del mod">
        <pc:chgData name="Marko Ristov" userId="7f88f9c7-3868-42db-a737-5119939079f7" providerId="ADAL" clId="{4A80D1D2-9855-448D-8E03-37D9C19F6E63}" dt="2024-10-27T10:39:07.314" v="1009" actId="47"/>
        <pc:sldMkLst>
          <pc:docMk/>
          <pc:sldMk cId="3195772642" sldId="363"/>
        </pc:sldMkLst>
        <pc:picChg chg="mod">
          <ac:chgData name="Marko Ristov" userId="7f88f9c7-3868-42db-a737-5119939079f7" providerId="ADAL" clId="{4A80D1D2-9855-448D-8E03-37D9C19F6E63}" dt="2024-10-27T10:31:04.670" v="934" actId="1076"/>
          <ac:picMkLst>
            <pc:docMk/>
            <pc:sldMk cId="3195772642" sldId="363"/>
            <ac:picMk id="4" creationId="{AB25251D-9C83-564A-4BB5-3B1617B1AB5D}"/>
          </ac:picMkLst>
        </pc:picChg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2766535185" sldId="364"/>
        </pc:sldMkLst>
      </pc:sldChg>
      <pc:sldChg chg="modSp add mod">
        <pc:chgData name="Marko Ristov" userId="7f88f9c7-3868-42db-a737-5119939079f7" providerId="ADAL" clId="{4A80D1D2-9855-448D-8E03-37D9C19F6E63}" dt="2024-10-27T10:32:31.324" v="967" actId="20577"/>
        <pc:sldMkLst>
          <pc:docMk/>
          <pc:sldMk cId="2913387768" sldId="364"/>
        </pc:sldMkLst>
        <pc:spChg chg="mod">
          <ac:chgData name="Marko Ristov" userId="7f88f9c7-3868-42db-a737-5119939079f7" providerId="ADAL" clId="{4A80D1D2-9855-448D-8E03-37D9C19F6E63}" dt="2024-10-27T10:32:31.324" v="967" actId="20577"/>
          <ac:spMkLst>
            <pc:docMk/>
            <pc:sldMk cId="2913387768" sldId="364"/>
            <ac:spMk id="2" creationId="{A5ABFE9D-8ECD-4581-C870-0295A9C41B10}"/>
          </ac:spMkLst>
        </pc:spChg>
      </pc:sldChg>
      <pc:sldChg chg="modSp add mod">
        <pc:chgData name="Marko Ristov" userId="7f88f9c7-3868-42db-a737-5119939079f7" providerId="ADAL" clId="{4A80D1D2-9855-448D-8E03-37D9C19F6E63}" dt="2024-10-27T10:40:22.804" v="1023" actId="1076"/>
        <pc:sldMkLst>
          <pc:docMk/>
          <pc:sldMk cId="42803784" sldId="365"/>
        </pc:sldMkLst>
        <pc:graphicFrameChg chg="mod">
          <ac:chgData name="Marko Ristov" userId="7f88f9c7-3868-42db-a737-5119939079f7" providerId="ADAL" clId="{4A80D1D2-9855-448D-8E03-37D9C19F6E63}" dt="2024-10-27T10:40:22.804" v="1023" actId="1076"/>
          <ac:graphicFrameMkLst>
            <pc:docMk/>
            <pc:sldMk cId="42803784" sldId="365"/>
            <ac:graphicFrameMk id="6" creationId="{5570FEE4-1BDA-33B7-7BEA-64864221D35C}"/>
          </ac:graphicFrameMkLst>
        </pc:graphicFrameChg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3231716992" sldId="365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1766255576" sldId="366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2693713654" sldId="366"/>
        </pc:sldMkLst>
      </pc:sldChg>
      <pc:sldChg chg="modSp add mod">
        <pc:chgData name="Marko Ristov" userId="7f88f9c7-3868-42db-a737-5119939079f7" providerId="ADAL" clId="{4A80D1D2-9855-448D-8E03-37D9C19F6E63}" dt="2024-10-27T10:50:46.414" v="1039" actId="20577"/>
        <pc:sldMkLst>
          <pc:docMk/>
          <pc:sldMk cId="1952578933" sldId="367"/>
        </pc:sldMkLst>
        <pc:spChg chg="mod">
          <ac:chgData name="Marko Ristov" userId="7f88f9c7-3868-42db-a737-5119939079f7" providerId="ADAL" clId="{4A80D1D2-9855-448D-8E03-37D9C19F6E63}" dt="2024-10-27T10:50:46.414" v="1039" actId="20577"/>
          <ac:spMkLst>
            <pc:docMk/>
            <pc:sldMk cId="1952578933" sldId="367"/>
            <ac:spMk id="5" creationId="{269B0681-024F-A59E-AFD4-65D03BCEF97D}"/>
          </ac:spMkLst>
        </pc:spChg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4148136195" sldId="367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1548614918" sldId="368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2352821306" sldId="368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127854945" sldId="369"/>
        </pc:sldMkLst>
      </pc:sldChg>
      <pc:sldChg chg="modSp add mod">
        <pc:chgData name="Marko Ristov" userId="7f88f9c7-3868-42db-a737-5119939079f7" providerId="ADAL" clId="{4A80D1D2-9855-448D-8E03-37D9C19F6E63}" dt="2024-10-27T10:32:46.467" v="969" actId="27636"/>
        <pc:sldMkLst>
          <pc:docMk/>
          <pc:sldMk cId="1514827983" sldId="369"/>
        </pc:sldMkLst>
        <pc:spChg chg="mod">
          <ac:chgData name="Marko Ristov" userId="7f88f9c7-3868-42db-a737-5119939079f7" providerId="ADAL" clId="{4A80D1D2-9855-448D-8E03-37D9C19F6E63}" dt="2024-10-27T10:32:46.467" v="969" actId="27636"/>
          <ac:spMkLst>
            <pc:docMk/>
            <pc:sldMk cId="1514827983" sldId="369"/>
            <ac:spMk id="6" creationId="{06DE95E9-44CC-BC9A-BC46-1161B4DB36AC}"/>
          </ac:spMkLst>
        </pc:spChg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2637359875" sldId="370"/>
        </pc:sldMkLst>
      </pc:sldChg>
      <pc:sldChg chg="add setBg">
        <pc:chgData name="Marko Ristov" userId="7f88f9c7-3868-42db-a737-5119939079f7" providerId="ADAL" clId="{4A80D1D2-9855-448D-8E03-37D9C19F6E63}" dt="2024-10-27T10:32:46.359" v="968"/>
        <pc:sldMkLst>
          <pc:docMk/>
          <pc:sldMk cId="2763885226" sldId="370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2864951931" sldId="371"/>
        </pc:sldMkLst>
      </pc:sldChg>
      <pc:sldChg chg="modSp add mod modAnim">
        <pc:chgData name="Marko Ristov" userId="7f88f9c7-3868-42db-a737-5119939079f7" providerId="ADAL" clId="{4A80D1D2-9855-448D-8E03-37D9C19F6E63}" dt="2024-10-27T10:51:50.396" v="1046" actId="20577"/>
        <pc:sldMkLst>
          <pc:docMk/>
          <pc:sldMk cId="3746761149" sldId="371"/>
        </pc:sldMkLst>
        <pc:spChg chg="mod">
          <ac:chgData name="Marko Ristov" userId="7f88f9c7-3868-42db-a737-5119939079f7" providerId="ADAL" clId="{4A80D1D2-9855-448D-8E03-37D9C19F6E63}" dt="2024-10-27T10:51:50.396" v="1046" actId="20577"/>
          <ac:spMkLst>
            <pc:docMk/>
            <pc:sldMk cId="3746761149" sldId="371"/>
            <ac:spMk id="7" creationId="{37D6C705-AE4D-53F0-2AB1-253E45FD44FF}"/>
          </ac:spMkLst>
        </pc:spChg>
        <pc:picChg chg="mod">
          <ac:chgData name="Marko Ristov" userId="7f88f9c7-3868-42db-a737-5119939079f7" providerId="ADAL" clId="{4A80D1D2-9855-448D-8E03-37D9C19F6E63}" dt="2024-10-27T10:51:38.242" v="1040" actId="1076"/>
          <ac:picMkLst>
            <pc:docMk/>
            <pc:sldMk cId="3746761149" sldId="371"/>
            <ac:picMk id="8" creationId="{2DE94A66-B20F-B6AF-4E24-01E23F672C70}"/>
          </ac:picMkLst>
        </pc:picChg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2864879255" sldId="372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3537114294" sldId="372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1119167756" sldId="373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3866808850" sldId="373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1017705510" sldId="374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2699391728" sldId="374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1442744957" sldId="375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3536023915" sldId="375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771222086" sldId="376"/>
        </pc:sldMkLst>
      </pc:sldChg>
      <pc:sldChg chg="add del">
        <pc:chgData name="Marko Ristov" userId="7f88f9c7-3868-42db-a737-5119939079f7" providerId="ADAL" clId="{4A80D1D2-9855-448D-8E03-37D9C19F6E63}" dt="2024-10-27T10:29:25.721" v="928" actId="47"/>
        <pc:sldMkLst>
          <pc:docMk/>
          <pc:sldMk cId="2567418636" sldId="376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4119340478" sldId="377"/>
        </pc:sldMkLst>
      </pc:sldChg>
      <pc:sldChg chg="add">
        <pc:chgData name="Marko Ristov" userId="7f88f9c7-3868-42db-a737-5119939079f7" providerId="ADAL" clId="{4A80D1D2-9855-448D-8E03-37D9C19F6E63}" dt="2024-10-27T10:32:46.359" v="968"/>
        <pc:sldMkLst>
          <pc:docMk/>
          <pc:sldMk cId="3136635077" sldId="378"/>
        </pc:sldMkLst>
      </pc:sldChg>
      <pc:sldChg chg="modSp add mod">
        <pc:chgData name="Marko Ristov" userId="7f88f9c7-3868-42db-a737-5119939079f7" providerId="ADAL" clId="{4A80D1D2-9855-448D-8E03-37D9C19F6E63}" dt="2024-10-27T10:58:52.359" v="1065" actId="20577"/>
        <pc:sldMkLst>
          <pc:docMk/>
          <pc:sldMk cId="978372717" sldId="379"/>
        </pc:sldMkLst>
        <pc:spChg chg="mod">
          <ac:chgData name="Marko Ristov" userId="7f88f9c7-3868-42db-a737-5119939079f7" providerId="ADAL" clId="{4A80D1D2-9855-448D-8E03-37D9C19F6E63}" dt="2024-10-27T10:58:52.359" v="1065" actId="20577"/>
          <ac:spMkLst>
            <pc:docMk/>
            <pc:sldMk cId="978372717" sldId="379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0:59:44.553" v="1066" actId="14100"/>
        <pc:sldMkLst>
          <pc:docMk/>
          <pc:sldMk cId="782019495" sldId="380"/>
        </pc:sldMkLst>
        <pc:spChg chg="mod">
          <ac:chgData name="Marko Ristov" userId="7f88f9c7-3868-42db-a737-5119939079f7" providerId="ADAL" clId="{4A80D1D2-9855-448D-8E03-37D9C19F6E63}" dt="2024-10-27T10:59:44.553" v="1066" actId="14100"/>
          <ac:spMkLst>
            <pc:docMk/>
            <pc:sldMk cId="782019495" sldId="380"/>
            <ac:spMk id="4" creationId="{97FF9294-A5DE-2D69-186F-B8E5619E5DAD}"/>
          </ac:spMkLst>
        </pc:spChg>
      </pc:sldChg>
      <pc:sldChg chg="modSp add mod">
        <pc:chgData name="Marko Ristov" userId="7f88f9c7-3868-42db-a737-5119939079f7" providerId="ADAL" clId="{4A80D1D2-9855-448D-8E03-37D9C19F6E63}" dt="2024-10-27T10:59:51.138" v="1067" actId="14100"/>
        <pc:sldMkLst>
          <pc:docMk/>
          <pc:sldMk cId="3299888835" sldId="381"/>
        </pc:sldMkLst>
        <pc:spChg chg="mod">
          <ac:chgData name="Marko Ristov" userId="7f88f9c7-3868-42db-a737-5119939079f7" providerId="ADAL" clId="{4A80D1D2-9855-448D-8E03-37D9C19F6E63}" dt="2024-10-27T10:59:51.138" v="1067" actId="14100"/>
          <ac:spMkLst>
            <pc:docMk/>
            <pc:sldMk cId="3299888835" sldId="381"/>
            <ac:spMk id="4" creationId="{97FF9294-A5DE-2D69-186F-B8E5619E5DAD}"/>
          </ac:spMkLst>
        </pc:spChg>
      </pc:sldChg>
      <pc:sldChg chg="addSp delSp modSp add mod modAnim">
        <pc:chgData name="Marko Ristov" userId="7f88f9c7-3868-42db-a737-5119939079f7" providerId="ADAL" clId="{4A80D1D2-9855-448D-8E03-37D9C19F6E63}" dt="2024-10-27T11:01:30.686" v="1083" actId="1076"/>
        <pc:sldMkLst>
          <pc:docMk/>
          <pc:sldMk cId="3991203341" sldId="382"/>
        </pc:sldMkLst>
        <pc:grpChg chg="add del mod">
          <ac:chgData name="Marko Ristov" userId="7f88f9c7-3868-42db-a737-5119939079f7" providerId="ADAL" clId="{4A80D1D2-9855-448D-8E03-37D9C19F6E63}" dt="2024-10-27T11:00:59.759" v="1078" actId="165"/>
          <ac:grpSpMkLst>
            <pc:docMk/>
            <pc:sldMk cId="3991203341" sldId="382"/>
            <ac:grpSpMk id="8" creationId="{F09948DF-0E2A-96EC-3BB1-C0E12F8E80F5}"/>
          </ac:grpSpMkLst>
        </pc:grpChg>
        <pc:picChg chg="mod topLvl">
          <ac:chgData name="Marko Ristov" userId="7f88f9c7-3868-42db-a737-5119939079f7" providerId="ADAL" clId="{4A80D1D2-9855-448D-8E03-37D9C19F6E63}" dt="2024-10-27T11:01:02.841" v="1080" actId="1076"/>
          <ac:picMkLst>
            <pc:docMk/>
            <pc:sldMk cId="3991203341" sldId="382"/>
            <ac:picMk id="5" creationId="{2E63E19A-88D7-1BDB-3337-5AE651D56485}"/>
          </ac:picMkLst>
        </pc:picChg>
        <pc:cxnChg chg="del">
          <ac:chgData name="Marko Ristov" userId="7f88f9c7-3868-42db-a737-5119939079f7" providerId="ADAL" clId="{4A80D1D2-9855-448D-8E03-37D9C19F6E63}" dt="2024-10-27T10:59:56.479" v="1068" actId="478"/>
          <ac:cxnSpMkLst>
            <pc:docMk/>
            <pc:sldMk cId="3991203341" sldId="382"/>
            <ac:cxnSpMk id="7" creationId="{E1BA0204-7DBC-18F9-92CD-B1C2B5183E17}"/>
          </ac:cxnSpMkLst>
        </pc:cxnChg>
        <pc:cxnChg chg="del">
          <ac:chgData name="Marko Ristov" userId="7f88f9c7-3868-42db-a737-5119939079f7" providerId="ADAL" clId="{4A80D1D2-9855-448D-8E03-37D9C19F6E63}" dt="2024-10-27T10:59:59.084" v="1069" actId="478"/>
          <ac:cxnSpMkLst>
            <pc:docMk/>
            <pc:sldMk cId="3991203341" sldId="382"/>
            <ac:cxnSpMk id="9" creationId="{6553FC7D-DDBD-58C1-28FA-41C4105B0720}"/>
          </ac:cxnSpMkLst>
        </pc:cxnChg>
        <pc:cxnChg chg="add del mod topLvl">
          <ac:chgData name="Marko Ristov" userId="7f88f9c7-3868-42db-a737-5119939079f7" providerId="ADAL" clId="{4A80D1D2-9855-448D-8E03-37D9C19F6E63}" dt="2024-10-27T11:01:30.686" v="1083" actId="1076"/>
          <ac:cxnSpMkLst>
            <pc:docMk/>
            <pc:sldMk cId="3991203341" sldId="382"/>
            <ac:cxnSpMk id="14" creationId="{21D762EC-3BCA-1459-BBB5-B0FC66C4609F}"/>
          </ac:cxnSpMkLst>
        </pc:cxnChg>
      </pc:sldChg>
      <pc:sldChg chg="modSp add mod">
        <pc:chgData name="Marko Ristov" userId="7f88f9c7-3868-42db-a737-5119939079f7" providerId="ADAL" clId="{4A80D1D2-9855-448D-8E03-37D9C19F6E63}" dt="2024-10-27T11:01:41.305" v="1087" actId="20577"/>
        <pc:sldMkLst>
          <pc:docMk/>
          <pc:sldMk cId="2922647289" sldId="383"/>
        </pc:sldMkLst>
        <pc:spChg chg="mod">
          <ac:chgData name="Marko Ristov" userId="7f88f9c7-3868-42db-a737-5119939079f7" providerId="ADAL" clId="{4A80D1D2-9855-448D-8E03-37D9C19F6E63}" dt="2024-10-27T11:01:41.305" v="1087" actId="20577"/>
          <ac:spMkLst>
            <pc:docMk/>
            <pc:sldMk cId="2922647289" sldId="383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1:01:43.662" v="1089" actId="20577"/>
        <pc:sldMkLst>
          <pc:docMk/>
          <pc:sldMk cId="795175679" sldId="384"/>
        </pc:sldMkLst>
        <pc:spChg chg="mod">
          <ac:chgData name="Marko Ristov" userId="7f88f9c7-3868-42db-a737-5119939079f7" providerId="ADAL" clId="{4A80D1D2-9855-448D-8E03-37D9C19F6E63}" dt="2024-10-27T11:01:43.662" v="1089" actId="20577"/>
          <ac:spMkLst>
            <pc:docMk/>
            <pc:sldMk cId="795175679" sldId="384"/>
            <ac:spMk id="3" creationId="{19E6D87D-695A-433F-5294-F8C18B570F78}"/>
          </ac:spMkLst>
        </pc:spChg>
      </pc:sldChg>
      <pc:sldChg chg="modSp add mod">
        <pc:chgData name="Marko Ristov" userId="7f88f9c7-3868-42db-a737-5119939079f7" providerId="ADAL" clId="{4A80D1D2-9855-448D-8E03-37D9C19F6E63}" dt="2024-10-27T11:01:55.379" v="1091" actId="14100"/>
        <pc:sldMkLst>
          <pc:docMk/>
          <pc:sldMk cId="1424359862" sldId="385"/>
        </pc:sldMkLst>
        <pc:spChg chg="mod">
          <ac:chgData name="Marko Ristov" userId="7f88f9c7-3868-42db-a737-5119939079f7" providerId="ADAL" clId="{4A80D1D2-9855-448D-8E03-37D9C19F6E63}" dt="2024-10-27T11:01:55.379" v="1091" actId="14100"/>
          <ac:spMkLst>
            <pc:docMk/>
            <pc:sldMk cId="1424359862" sldId="385"/>
            <ac:spMk id="5" creationId="{8ED8B285-CB53-3EE2-D077-07C3ED5DD0CD}"/>
          </ac:spMkLst>
        </pc:spChg>
        <pc:picChg chg="mod">
          <ac:chgData name="Marko Ristov" userId="7f88f9c7-3868-42db-a737-5119939079f7" providerId="ADAL" clId="{4A80D1D2-9855-448D-8E03-37D9C19F6E63}" dt="2024-10-27T11:01:50.781" v="1090" actId="1076"/>
          <ac:picMkLst>
            <pc:docMk/>
            <pc:sldMk cId="1424359862" sldId="385"/>
            <ac:picMk id="6" creationId="{D39ACBEB-CC01-7649-9DFA-6CA145905017}"/>
          </ac:picMkLst>
        </pc:picChg>
      </pc:sldChg>
    </pc:docChg>
  </pc:docChgLst>
  <pc:docChgLst>
    <pc:chgData name="Marko Ristov" userId="7f88f9c7-3868-42db-a737-5119939079f7" providerId="ADAL" clId="{AD9735BA-DAFD-4905-BC37-ECEBF3F3E3E9}"/>
    <pc:docChg chg="undo redo custSel addSld delSld modSld sldOrd modMainMaster">
      <pc:chgData name="Marko Ristov" userId="7f88f9c7-3868-42db-a737-5119939079f7" providerId="ADAL" clId="{AD9735BA-DAFD-4905-BC37-ECEBF3F3E3E9}" dt="2024-10-18T21:38:09.885" v="39680" actId="20577"/>
      <pc:docMkLst>
        <pc:docMk/>
      </pc:docMkLst>
      <pc:sldChg chg="addSp modSp new mod">
        <pc:chgData name="Marko Ristov" userId="7f88f9c7-3868-42db-a737-5119939079f7" providerId="ADAL" clId="{AD9735BA-DAFD-4905-BC37-ECEBF3F3E3E9}" dt="2024-10-18T20:07:59.034" v="39283" actId="20577"/>
        <pc:sldMkLst>
          <pc:docMk/>
          <pc:sldMk cId="3912070921" sldId="256"/>
        </pc:sldMkLst>
        <pc:spChg chg="mod">
          <ac:chgData name="Marko Ristov" userId="7f88f9c7-3868-42db-a737-5119939079f7" providerId="ADAL" clId="{AD9735BA-DAFD-4905-BC37-ECEBF3F3E3E9}" dt="2024-10-17T11:47:42.901" v="79" actId="1076"/>
          <ac:spMkLst>
            <pc:docMk/>
            <pc:sldMk cId="3912070921" sldId="256"/>
            <ac:spMk id="2" creationId="{E16E3C01-F91B-45B6-5880-AE8E61D8A5E6}"/>
          </ac:spMkLst>
        </pc:spChg>
        <pc:spChg chg="mod">
          <ac:chgData name="Marko Ristov" userId="7f88f9c7-3868-42db-a737-5119939079f7" providerId="ADAL" clId="{AD9735BA-DAFD-4905-BC37-ECEBF3F3E3E9}" dt="2024-10-18T20:07:59.034" v="39283" actId="20577"/>
          <ac:spMkLst>
            <pc:docMk/>
            <pc:sldMk cId="3912070921" sldId="256"/>
            <ac:spMk id="3" creationId="{EF4011BC-8A43-B753-859E-2866525EB877}"/>
          </ac:spMkLst>
        </pc:spChg>
        <pc:picChg chg="add mod">
          <ac:chgData name="Marko Ristov" userId="7f88f9c7-3868-42db-a737-5119939079f7" providerId="ADAL" clId="{AD9735BA-DAFD-4905-BC37-ECEBF3F3E3E9}" dt="2024-10-17T11:46:35.795" v="15" actId="1076"/>
          <ac:picMkLst>
            <pc:docMk/>
            <pc:sldMk cId="3912070921" sldId="256"/>
            <ac:picMk id="5" creationId="{D401BF1C-6D34-057E-8426-B0991926999F}"/>
          </ac:picMkLst>
        </pc:picChg>
      </pc:sldChg>
      <pc:sldChg chg="addSp modSp new del mod">
        <pc:chgData name="Marko Ristov" userId="7f88f9c7-3868-42db-a737-5119939079f7" providerId="ADAL" clId="{AD9735BA-DAFD-4905-BC37-ECEBF3F3E3E9}" dt="2024-10-17T13:12:00.004" v="3680" actId="47"/>
        <pc:sldMkLst>
          <pc:docMk/>
          <pc:sldMk cId="2379260956" sldId="257"/>
        </pc:sldMkLst>
        <pc:spChg chg="mod">
          <ac:chgData name="Marko Ristov" userId="7f88f9c7-3868-42db-a737-5119939079f7" providerId="ADAL" clId="{AD9735BA-DAFD-4905-BC37-ECEBF3F3E3E9}" dt="2024-10-17T11:50:51.959" v="203" actId="20577"/>
          <ac:spMkLst>
            <pc:docMk/>
            <pc:sldMk cId="2379260956" sldId="257"/>
            <ac:spMk id="2" creationId="{8D85171C-71F5-E5BD-0785-C6246B210B76}"/>
          </ac:spMkLst>
        </pc:spChg>
        <pc:spChg chg="mod">
          <ac:chgData name="Marko Ristov" userId="7f88f9c7-3868-42db-a737-5119939079f7" providerId="ADAL" clId="{AD9735BA-DAFD-4905-BC37-ECEBF3F3E3E9}" dt="2024-10-17T13:11:53.027" v="3678" actId="21"/>
          <ac:spMkLst>
            <pc:docMk/>
            <pc:sldMk cId="2379260956" sldId="257"/>
            <ac:spMk id="3" creationId="{EDF53DE7-796D-D218-75A9-FD393EF20D08}"/>
          </ac:spMkLst>
        </pc:spChg>
        <pc:picChg chg="add mod">
          <ac:chgData name="Marko Ristov" userId="7f88f9c7-3868-42db-a737-5119939079f7" providerId="ADAL" clId="{AD9735BA-DAFD-4905-BC37-ECEBF3F3E3E9}" dt="2024-10-17T11:46:53.957" v="20" actId="1076"/>
          <ac:picMkLst>
            <pc:docMk/>
            <pc:sldMk cId="2379260956" sldId="257"/>
            <ac:picMk id="4" creationId="{3CA1C979-7106-BBBF-8556-47BB2E780DAA}"/>
          </ac:picMkLst>
        </pc:picChg>
      </pc:sldChg>
      <pc:sldChg chg="modSp add del mod">
        <pc:chgData name="Marko Ristov" userId="7f88f9c7-3868-42db-a737-5119939079f7" providerId="ADAL" clId="{AD9735BA-DAFD-4905-BC37-ECEBF3F3E3E9}" dt="2024-10-17T13:10:59.806" v="3663" actId="47"/>
        <pc:sldMkLst>
          <pc:docMk/>
          <pc:sldMk cId="453533415" sldId="258"/>
        </pc:sldMkLst>
        <pc:spChg chg="mod">
          <ac:chgData name="Marko Ristov" userId="7f88f9c7-3868-42db-a737-5119939079f7" providerId="ADAL" clId="{AD9735BA-DAFD-4905-BC37-ECEBF3F3E3E9}" dt="2024-10-17T13:04:04.500" v="2351" actId="20577"/>
          <ac:spMkLst>
            <pc:docMk/>
            <pc:sldMk cId="453533415" sldId="258"/>
            <ac:spMk id="2" creationId="{1D773D15-3C44-74CE-E813-169293C98683}"/>
          </ac:spMkLst>
        </pc:spChg>
        <pc:spChg chg="mod">
          <ac:chgData name="Marko Ristov" userId="7f88f9c7-3868-42db-a737-5119939079f7" providerId="ADAL" clId="{AD9735BA-DAFD-4905-BC37-ECEBF3F3E3E9}" dt="2024-10-17T13:10:53.380" v="3661" actId="21"/>
          <ac:spMkLst>
            <pc:docMk/>
            <pc:sldMk cId="453533415" sldId="258"/>
            <ac:spMk id="3" creationId="{4A4F7D8D-C296-72EF-00F1-A1FBCD6CC70D}"/>
          </ac:spMkLst>
        </pc:spChg>
      </pc:sldChg>
      <pc:sldChg chg="modSp add mod">
        <pc:chgData name="Marko Ristov" userId="7f88f9c7-3868-42db-a737-5119939079f7" providerId="ADAL" clId="{AD9735BA-DAFD-4905-BC37-ECEBF3F3E3E9}" dt="2024-10-18T20:18:06.352" v="39399" actId="20577"/>
        <pc:sldMkLst>
          <pc:docMk/>
          <pc:sldMk cId="1885833462" sldId="259"/>
        </pc:sldMkLst>
        <pc:spChg chg="mod">
          <ac:chgData name="Marko Ristov" userId="7f88f9c7-3868-42db-a737-5119939079f7" providerId="ADAL" clId="{AD9735BA-DAFD-4905-BC37-ECEBF3F3E3E9}" dt="2024-10-17T13:10:32.429" v="3655" actId="14100"/>
          <ac:spMkLst>
            <pc:docMk/>
            <pc:sldMk cId="1885833462" sldId="259"/>
            <ac:spMk id="2" creationId="{492C720E-FD6D-017D-F441-FA22F96008B4}"/>
          </ac:spMkLst>
        </pc:spChg>
        <pc:spChg chg="mod">
          <ac:chgData name="Marko Ristov" userId="7f88f9c7-3868-42db-a737-5119939079f7" providerId="ADAL" clId="{AD9735BA-DAFD-4905-BC37-ECEBF3F3E3E9}" dt="2024-10-18T20:18:06.352" v="39399" actId="20577"/>
          <ac:spMkLst>
            <pc:docMk/>
            <pc:sldMk cId="1885833462" sldId="259"/>
            <ac:spMk id="3" creationId="{4CEEA827-27E7-1EEB-9D89-C1698C4B97F7}"/>
          </ac:spMkLst>
        </pc:spChg>
      </pc:sldChg>
      <pc:sldChg chg="modSp add del mod">
        <pc:chgData name="Marko Ristov" userId="7f88f9c7-3868-42db-a737-5119939079f7" providerId="ADAL" clId="{AD9735BA-DAFD-4905-BC37-ECEBF3F3E3E9}" dt="2024-10-17T13:34:03.580" v="6395" actId="47"/>
        <pc:sldMkLst>
          <pc:docMk/>
          <pc:sldMk cId="2929152078" sldId="260"/>
        </pc:sldMkLst>
        <pc:spChg chg="mod">
          <ac:chgData name="Marko Ristov" userId="7f88f9c7-3868-42db-a737-5119939079f7" providerId="ADAL" clId="{AD9735BA-DAFD-4905-BC37-ECEBF3F3E3E9}" dt="2024-10-17T13:14:12.493" v="3800" actId="20577"/>
          <ac:spMkLst>
            <pc:docMk/>
            <pc:sldMk cId="2929152078" sldId="260"/>
            <ac:spMk id="2" creationId="{AD9DC1A0-AA41-E36C-B8DD-E18277CFF78B}"/>
          </ac:spMkLst>
        </pc:spChg>
        <pc:spChg chg="mod">
          <ac:chgData name="Marko Ristov" userId="7f88f9c7-3868-42db-a737-5119939079f7" providerId="ADAL" clId="{AD9735BA-DAFD-4905-BC37-ECEBF3F3E3E9}" dt="2024-10-17T13:33:07.753" v="6376" actId="21"/>
          <ac:spMkLst>
            <pc:docMk/>
            <pc:sldMk cId="2929152078" sldId="260"/>
            <ac:spMk id="3" creationId="{648DE1E4-A197-3FCE-09CE-C852FD64E1B5}"/>
          </ac:spMkLst>
        </pc:spChg>
      </pc:sldChg>
      <pc:sldChg chg="modSp add del mod">
        <pc:chgData name="Marko Ristov" userId="7f88f9c7-3868-42db-a737-5119939079f7" providerId="ADAL" clId="{AD9735BA-DAFD-4905-BC37-ECEBF3F3E3E9}" dt="2024-10-17T13:12:23.362" v="3689" actId="47"/>
        <pc:sldMkLst>
          <pc:docMk/>
          <pc:sldMk cId="2309260299" sldId="261"/>
        </pc:sldMkLst>
        <pc:spChg chg="mod">
          <ac:chgData name="Marko Ristov" userId="7f88f9c7-3868-42db-a737-5119939079f7" providerId="ADAL" clId="{AD9735BA-DAFD-4905-BC37-ECEBF3F3E3E9}" dt="2024-10-17T13:12:16.345" v="3686" actId="21"/>
          <ac:spMkLst>
            <pc:docMk/>
            <pc:sldMk cId="2309260299" sldId="261"/>
            <ac:spMk id="3" creationId="{9898C6F6-5265-AF02-6620-4F561A3F73EE}"/>
          </ac:spMkLst>
        </pc:spChg>
      </pc:sldChg>
      <pc:sldChg chg="modSp add del mod">
        <pc:chgData name="Marko Ristov" userId="7f88f9c7-3868-42db-a737-5119939079f7" providerId="ADAL" clId="{AD9735BA-DAFD-4905-BC37-ECEBF3F3E3E9}" dt="2024-10-17T13:12:21.958" v="3688" actId="47"/>
        <pc:sldMkLst>
          <pc:docMk/>
          <pc:sldMk cId="3386950623" sldId="262"/>
        </pc:sldMkLst>
        <pc:spChg chg="mod">
          <ac:chgData name="Marko Ristov" userId="7f88f9c7-3868-42db-a737-5119939079f7" providerId="ADAL" clId="{AD9735BA-DAFD-4905-BC37-ECEBF3F3E3E9}" dt="2024-10-17T13:12:07.987" v="3684" actId="27636"/>
          <ac:spMkLst>
            <pc:docMk/>
            <pc:sldMk cId="3386950623" sldId="262"/>
            <ac:spMk id="3" creationId="{9F002758-4871-70E1-A904-747B21553F17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7T13:29:51.935" v="6201" actId="6549"/>
        <pc:sldMkLst>
          <pc:docMk/>
          <pc:sldMk cId="2315942824" sldId="263"/>
        </pc:sldMkLst>
        <pc:spChg chg="mod">
          <ac:chgData name="Marko Ristov" userId="7f88f9c7-3868-42db-a737-5119939079f7" providerId="ADAL" clId="{AD9735BA-DAFD-4905-BC37-ECEBF3F3E3E9}" dt="2024-10-17T12:16:35.739" v="2303" actId="1076"/>
          <ac:spMkLst>
            <pc:docMk/>
            <pc:sldMk cId="2315942824" sldId="263"/>
            <ac:spMk id="2" creationId="{F99700D1-8242-790D-51EF-57916F95E563}"/>
          </ac:spMkLst>
        </pc:spChg>
        <pc:spChg chg="del mod">
          <ac:chgData name="Marko Ristov" userId="7f88f9c7-3868-42db-a737-5119939079f7" providerId="ADAL" clId="{AD9735BA-DAFD-4905-BC37-ECEBF3F3E3E9}" dt="2024-10-17T12:16:21.607" v="2298" actId="478"/>
          <ac:spMkLst>
            <pc:docMk/>
            <pc:sldMk cId="2315942824" sldId="263"/>
            <ac:spMk id="3" creationId="{41322EFE-F7CD-F20A-205B-4347B2C35BE6}"/>
          </ac:spMkLst>
        </pc:spChg>
        <pc:spChg chg="add del mod">
          <ac:chgData name="Marko Ristov" userId="7f88f9c7-3868-42db-a737-5119939079f7" providerId="ADAL" clId="{AD9735BA-DAFD-4905-BC37-ECEBF3F3E3E9}" dt="2024-10-17T12:16:24.994" v="2299" actId="478"/>
          <ac:spMkLst>
            <pc:docMk/>
            <pc:sldMk cId="2315942824" sldId="263"/>
            <ac:spMk id="6" creationId="{94E934BC-CE96-4A1C-9E4D-6A97E5CD8A6C}"/>
          </ac:spMkLst>
        </pc:spChg>
        <pc:spChg chg="add mod">
          <ac:chgData name="Marko Ristov" userId="7f88f9c7-3868-42db-a737-5119939079f7" providerId="ADAL" clId="{AD9735BA-DAFD-4905-BC37-ECEBF3F3E3E9}" dt="2024-10-17T13:29:51.935" v="6201" actId="6549"/>
          <ac:spMkLst>
            <pc:docMk/>
            <pc:sldMk cId="2315942824" sldId="263"/>
            <ac:spMk id="7" creationId="{A0D8B244-34F1-8078-5B3B-A68159872544}"/>
          </ac:spMkLst>
        </pc:spChg>
      </pc:sldChg>
      <pc:sldChg chg="modSp add del mod ord">
        <pc:chgData name="Marko Ristov" userId="7f88f9c7-3868-42db-a737-5119939079f7" providerId="ADAL" clId="{AD9735BA-DAFD-4905-BC37-ECEBF3F3E3E9}" dt="2024-10-17T13:30:09.252" v="6207" actId="47"/>
        <pc:sldMkLst>
          <pc:docMk/>
          <pc:sldMk cId="3761628592" sldId="264"/>
        </pc:sldMkLst>
        <pc:spChg chg="mod">
          <ac:chgData name="Marko Ristov" userId="7f88f9c7-3868-42db-a737-5119939079f7" providerId="ADAL" clId="{AD9735BA-DAFD-4905-BC37-ECEBF3F3E3E9}" dt="2024-10-17T13:29:33.126" v="6198" actId="20577"/>
          <ac:spMkLst>
            <pc:docMk/>
            <pc:sldMk cId="3761628592" sldId="264"/>
            <ac:spMk id="2" creationId="{3BDD1C59-40DB-6120-70A8-DC1E2D2B5A60}"/>
          </ac:spMkLst>
        </pc:spChg>
      </pc:sldChg>
      <pc:sldChg chg="modSp add del mod ord">
        <pc:chgData name="Marko Ristov" userId="7f88f9c7-3868-42db-a737-5119939079f7" providerId="ADAL" clId="{AD9735BA-DAFD-4905-BC37-ECEBF3F3E3E9}" dt="2024-10-17T13:11:28.330" v="3674" actId="47"/>
        <pc:sldMkLst>
          <pc:docMk/>
          <pc:sldMk cId="1765177735" sldId="265"/>
        </pc:sldMkLst>
        <pc:spChg chg="mod">
          <ac:chgData name="Marko Ristov" userId="7f88f9c7-3868-42db-a737-5119939079f7" providerId="ADAL" clId="{AD9735BA-DAFD-4905-BC37-ECEBF3F3E3E9}" dt="2024-10-17T13:10:56.268" v="3662"/>
          <ac:spMkLst>
            <pc:docMk/>
            <pc:sldMk cId="1765177735" sldId="265"/>
            <ac:spMk id="3" creationId="{9279AC79-FD96-0C47-AFD7-A29CD2C9D8EA}"/>
          </ac:spMkLst>
        </pc:spChg>
      </pc:sldChg>
      <pc:sldChg chg="addSp modSp add mod ord">
        <pc:chgData name="Marko Ristov" userId="7f88f9c7-3868-42db-a737-5119939079f7" providerId="ADAL" clId="{AD9735BA-DAFD-4905-BC37-ECEBF3F3E3E9}" dt="2024-10-18T20:15:33.625" v="39379" actId="20577"/>
        <pc:sldMkLst>
          <pc:docMk/>
          <pc:sldMk cId="1855756708" sldId="266"/>
        </pc:sldMkLst>
        <pc:spChg chg="mod">
          <ac:chgData name="Marko Ristov" userId="7f88f9c7-3868-42db-a737-5119939079f7" providerId="ADAL" clId="{AD9735BA-DAFD-4905-BC37-ECEBF3F3E3E9}" dt="2024-10-18T20:15:33.625" v="39379" actId="20577"/>
          <ac:spMkLst>
            <pc:docMk/>
            <pc:sldMk cId="1855756708" sldId="266"/>
            <ac:spMk id="3" creationId="{EE197A3C-F574-8490-5BD3-2629D04CD03E}"/>
          </ac:spMkLst>
        </pc:spChg>
        <pc:picChg chg="add mod">
          <ac:chgData name="Marko Ristov" userId="7f88f9c7-3868-42db-a737-5119939079f7" providerId="ADAL" clId="{AD9735BA-DAFD-4905-BC37-ECEBF3F3E3E9}" dt="2024-10-18T10:57:10.578" v="31296" actId="1076"/>
          <ac:picMkLst>
            <pc:docMk/>
            <pc:sldMk cId="1855756708" sldId="266"/>
            <ac:picMk id="1026" creationId="{1AC26602-CDA4-5158-4DCA-16C6E7666816}"/>
          </ac:picMkLst>
        </pc:picChg>
        <pc:picChg chg="add mod">
          <ac:chgData name="Marko Ristov" userId="7f88f9c7-3868-42db-a737-5119939079f7" providerId="ADAL" clId="{AD9735BA-DAFD-4905-BC37-ECEBF3F3E3E9}" dt="2024-10-18T10:57:22.378" v="31301" actId="1076"/>
          <ac:picMkLst>
            <pc:docMk/>
            <pc:sldMk cId="1855756708" sldId="266"/>
            <ac:picMk id="1028" creationId="{EDEEBFB3-5A1B-9AB3-D7AD-5583E3FA6D7E}"/>
          </ac:picMkLst>
        </pc:picChg>
        <pc:picChg chg="add mod">
          <ac:chgData name="Marko Ristov" userId="7f88f9c7-3868-42db-a737-5119939079f7" providerId="ADAL" clId="{AD9735BA-DAFD-4905-BC37-ECEBF3F3E3E9}" dt="2024-10-18T10:57:24.178" v="31302" actId="1076"/>
          <ac:picMkLst>
            <pc:docMk/>
            <pc:sldMk cId="1855756708" sldId="266"/>
            <ac:picMk id="1030" creationId="{0E966123-AD66-33B4-B122-FF63479ECD1F}"/>
          </ac:picMkLst>
        </pc:picChg>
        <pc:picChg chg="add mod">
          <ac:chgData name="Marko Ristov" userId="7f88f9c7-3868-42db-a737-5119939079f7" providerId="ADAL" clId="{AD9735BA-DAFD-4905-BC37-ECEBF3F3E3E9}" dt="2024-10-18T10:55:16.021" v="31286" actId="1076"/>
          <ac:picMkLst>
            <pc:docMk/>
            <pc:sldMk cId="1855756708" sldId="266"/>
            <ac:picMk id="1032" creationId="{1A309378-A3E3-F1DC-D015-2B4E47EFB5BE}"/>
          </ac:picMkLst>
        </pc:picChg>
        <pc:picChg chg="add mod">
          <ac:chgData name="Marko Ristov" userId="7f88f9c7-3868-42db-a737-5119939079f7" providerId="ADAL" clId="{AD9735BA-DAFD-4905-BC37-ECEBF3F3E3E9}" dt="2024-10-18T10:55:17.251" v="31287" actId="1076"/>
          <ac:picMkLst>
            <pc:docMk/>
            <pc:sldMk cId="1855756708" sldId="266"/>
            <ac:picMk id="1034" creationId="{75CADE7C-64A1-D2E4-3A99-BC5799D33566}"/>
          </ac:picMkLst>
        </pc:picChg>
        <pc:picChg chg="add mod">
          <ac:chgData name="Marko Ristov" userId="7f88f9c7-3868-42db-a737-5119939079f7" providerId="ADAL" clId="{AD9735BA-DAFD-4905-BC37-ECEBF3F3E3E9}" dt="2024-10-18T10:56:06.001" v="31292" actId="1076"/>
          <ac:picMkLst>
            <pc:docMk/>
            <pc:sldMk cId="1855756708" sldId="266"/>
            <ac:picMk id="1036" creationId="{E9C19515-811A-4BE0-4E6A-F0FFFDA9B284}"/>
          </ac:picMkLst>
        </pc:picChg>
        <pc:picChg chg="add mod">
          <ac:chgData name="Marko Ristov" userId="7f88f9c7-3868-42db-a737-5119939079f7" providerId="ADAL" clId="{AD9735BA-DAFD-4905-BC37-ECEBF3F3E3E9}" dt="2024-10-18T10:57:08.348" v="31295" actId="1076"/>
          <ac:picMkLst>
            <pc:docMk/>
            <pc:sldMk cId="1855756708" sldId="266"/>
            <ac:picMk id="1038" creationId="{F3C5D1F3-F633-DB0A-7C44-91C71DD0FB7A}"/>
          </ac:picMkLst>
        </pc:picChg>
      </pc:sldChg>
      <pc:sldChg chg="modSp add mod">
        <pc:chgData name="Marko Ristov" userId="7f88f9c7-3868-42db-a737-5119939079f7" providerId="ADAL" clId="{AD9735BA-DAFD-4905-BC37-ECEBF3F3E3E9}" dt="2024-10-18T20:11:35.980" v="39286" actId="6549"/>
        <pc:sldMkLst>
          <pc:docMk/>
          <pc:sldMk cId="1248697737" sldId="267"/>
        </pc:sldMkLst>
        <pc:spChg chg="mod">
          <ac:chgData name="Marko Ristov" userId="7f88f9c7-3868-42db-a737-5119939079f7" providerId="ADAL" clId="{AD9735BA-DAFD-4905-BC37-ECEBF3F3E3E9}" dt="2024-10-17T13:11:48.541" v="3677"/>
          <ac:spMkLst>
            <pc:docMk/>
            <pc:sldMk cId="1248697737" sldId="267"/>
            <ac:spMk id="2" creationId="{6B59994A-F25B-7524-9E58-E03742E39F03}"/>
          </ac:spMkLst>
        </pc:spChg>
        <pc:spChg chg="mod">
          <ac:chgData name="Marko Ristov" userId="7f88f9c7-3868-42db-a737-5119939079f7" providerId="ADAL" clId="{AD9735BA-DAFD-4905-BC37-ECEBF3F3E3E9}" dt="2024-10-18T20:11:35.980" v="39286" actId="6549"/>
          <ac:spMkLst>
            <pc:docMk/>
            <pc:sldMk cId="1248697737" sldId="267"/>
            <ac:spMk id="3" creationId="{049BFC6A-DCA6-707D-8A4F-350391F9AA25}"/>
          </ac:spMkLst>
        </pc:spChg>
      </pc:sldChg>
      <pc:sldChg chg="modSp add mod">
        <pc:chgData name="Marko Ristov" userId="7f88f9c7-3868-42db-a737-5119939079f7" providerId="ADAL" clId="{AD9735BA-DAFD-4905-BC37-ECEBF3F3E3E9}" dt="2024-10-17T13:38:52.152" v="6432" actId="20577"/>
        <pc:sldMkLst>
          <pc:docMk/>
          <pc:sldMk cId="730208543" sldId="268"/>
        </pc:sldMkLst>
        <pc:spChg chg="mod">
          <ac:chgData name="Marko Ristov" userId="7f88f9c7-3868-42db-a737-5119939079f7" providerId="ADAL" clId="{AD9735BA-DAFD-4905-BC37-ECEBF3F3E3E9}" dt="2024-10-17T13:12:11.477" v="3685"/>
          <ac:spMkLst>
            <pc:docMk/>
            <pc:sldMk cId="730208543" sldId="268"/>
            <ac:spMk id="3" creationId="{9E0BE145-D347-224D-B138-5C457870C619}"/>
          </ac:spMkLst>
        </pc:spChg>
        <pc:spChg chg="mod">
          <ac:chgData name="Marko Ristov" userId="7f88f9c7-3868-42db-a737-5119939079f7" providerId="ADAL" clId="{AD9735BA-DAFD-4905-BC37-ECEBF3F3E3E9}" dt="2024-10-17T13:38:52.152" v="6432" actId="20577"/>
          <ac:spMkLst>
            <pc:docMk/>
            <pc:sldMk cId="730208543" sldId="268"/>
            <ac:spMk id="6" creationId="{D6FD3F66-0DD0-4C68-C09D-77EF7CD8E2B0}"/>
          </ac:spMkLst>
        </pc:spChg>
      </pc:sldChg>
      <pc:sldChg chg="modSp add mod">
        <pc:chgData name="Marko Ristov" userId="7f88f9c7-3868-42db-a737-5119939079f7" providerId="ADAL" clId="{AD9735BA-DAFD-4905-BC37-ECEBF3F3E3E9}" dt="2024-10-18T20:14:08.185" v="39352" actId="20577"/>
        <pc:sldMkLst>
          <pc:docMk/>
          <pc:sldMk cId="1474829893" sldId="269"/>
        </pc:sldMkLst>
        <pc:spChg chg="mod">
          <ac:chgData name="Marko Ristov" userId="7f88f9c7-3868-42db-a737-5119939079f7" providerId="ADAL" clId="{AD9735BA-DAFD-4905-BC37-ECEBF3F3E3E9}" dt="2024-10-18T20:14:08.185" v="39352" actId="20577"/>
          <ac:spMkLst>
            <pc:docMk/>
            <pc:sldMk cId="1474829893" sldId="269"/>
            <ac:spMk id="3" creationId="{5C5D2F75-FD55-484D-DDBE-CEE13225AE69}"/>
          </ac:spMkLst>
        </pc:spChg>
      </pc:sldChg>
      <pc:sldChg chg="modSp add del mod ord">
        <pc:chgData name="Marko Ristov" userId="7f88f9c7-3868-42db-a737-5119939079f7" providerId="ADAL" clId="{AD9735BA-DAFD-4905-BC37-ECEBF3F3E3E9}" dt="2024-10-17T13:33:32.863" v="6382" actId="47"/>
        <pc:sldMkLst>
          <pc:docMk/>
          <pc:sldMk cId="2926532501" sldId="270"/>
        </pc:sldMkLst>
        <pc:spChg chg="mod">
          <ac:chgData name="Marko Ristov" userId="7f88f9c7-3868-42db-a737-5119939079f7" providerId="ADAL" clId="{AD9735BA-DAFD-4905-BC37-ECEBF3F3E3E9}" dt="2024-10-17T13:33:18.838" v="6378" actId="1076"/>
          <ac:spMkLst>
            <pc:docMk/>
            <pc:sldMk cId="2926532501" sldId="270"/>
            <ac:spMk id="2" creationId="{DAAAFBE4-BDDF-0867-C811-2681F4FA6E45}"/>
          </ac:spMkLst>
        </pc:spChg>
        <pc:spChg chg="mod">
          <ac:chgData name="Marko Ristov" userId="7f88f9c7-3868-42db-a737-5119939079f7" providerId="ADAL" clId="{AD9735BA-DAFD-4905-BC37-ECEBF3F3E3E9}" dt="2024-10-17T13:33:25.053" v="6380" actId="21"/>
          <ac:spMkLst>
            <pc:docMk/>
            <pc:sldMk cId="2926532501" sldId="270"/>
            <ac:spMk id="3" creationId="{3720994C-6AD4-41D8-2960-6B9D612353ED}"/>
          </ac:spMkLst>
        </pc:spChg>
      </pc:sldChg>
      <pc:sldChg chg="add del">
        <pc:chgData name="Marko Ristov" userId="7f88f9c7-3868-42db-a737-5119939079f7" providerId="ADAL" clId="{AD9735BA-DAFD-4905-BC37-ECEBF3F3E3E9}" dt="2024-10-17T13:34:07.696" v="6396" actId="47"/>
        <pc:sldMkLst>
          <pc:docMk/>
          <pc:sldMk cId="4140365011" sldId="271"/>
        </pc:sldMkLst>
      </pc:sldChg>
      <pc:sldChg chg="modSp add del mod">
        <pc:chgData name="Marko Ristov" userId="7f88f9c7-3868-42db-a737-5119939079f7" providerId="ADAL" clId="{AD9735BA-DAFD-4905-BC37-ECEBF3F3E3E9}" dt="2024-10-17T13:34:16.885" v="6401" actId="47"/>
        <pc:sldMkLst>
          <pc:docMk/>
          <pc:sldMk cId="2143526749" sldId="272"/>
        </pc:sldMkLst>
        <pc:spChg chg="mod">
          <ac:chgData name="Marko Ristov" userId="7f88f9c7-3868-42db-a737-5119939079f7" providerId="ADAL" clId="{AD9735BA-DAFD-4905-BC37-ECEBF3F3E3E9}" dt="2024-10-17T13:34:13.067" v="6399" actId="27636"/>
          <ac:spMkLst>
            <pc:docMk/>
            <pc:sldMk cId="2143526749" sldId="272"/>
            <ac:spMk id="3" creationId="{34266E1F-D7B0-5D6D-4167-CC6602832879}"/>
          </ac:spMkLst>
        </pc:spChg>
      </pc:sldChg>
      <pc:sldChg chg="modSp add del mod">
        <pc:chgData name="Marko Ristov" userId="7f88f9c7-3868-42db-a737-5119939079f7" providerId="ADAL" clId="{AD9735BA-DAFD-4905-BC37-ECEBF3F3E3E9}" dt="2024-10-17T13:32:44.566" v="6369" actId="47"/>
        <pc:sldMkLst>
          <pc:docMk/>
          <pc:sldMk cId="4270533090" sldId="273"/>
        </pc:sldMkLst>
        <pc:spChg chg="mod">
          <ac:chgData name="Marko Ristov" userId="7f88f9c7-3868-42db-a737-5119939079f7" providerId="ADAL" clId="{AD9735BA-DAFD-4905-BC37-ECEBF3F3E3E9}" dt="2024-10-17T13:32:17.084" v="6360" actId="20577"/>
          <ac:spMkLst>
            <pc:docMk/>
            <pc:sldMk cId="4270533090" sldId="273"/>
            <ac:spMk id="2" creationId="{F615CD67-03D9-5CFC-DDA0-47BDD51ABA5C}"/>
          </ac:spMkLst>
        </pc:spChg>
        <pc:spChg chg="mod">
          <ac:chgData name="Marko Ristov" userId="7f88f9c7-3868-42db-a737-5119939079f7" providerId="ADAL" clId="{AD9735BA-DAFD-4905-BC37-ECEBF3F3E3E9}" dt="2024-10-17T13:22:13.998" v="5122" actId="6549"/>
          <ac:spMkLst>
            <pc:docMk/>
            <pc:sldMk cId="4270533090" sldId="273"/>
            <ac:spMk id="3" creationId="{2A0DEA8A-51DE-2838-259C-CF3D94C3942E}"/>
          </ac:spMkLst>
        </pc:spChg>
      </pc:sldChg>
      <pc:sldChg chg="modSp add del mod">
        <pc:chgData name="Marko Ristov" userId="7f88f9c7-3868-42db-a737-5119939079f7" providerId="ADAL" clId="{AD9735BA-DAFD-4905-BC37-ECEBF3F3E3E9}" dt="2024-10-17T13:22:10.763" v="5121" actId="47"/>
        <pc:sldMkLst>
          <pc:docMk/>
          <pc:sldMk cId="3903413690" sldId="274"/>
        </pc:sldMkLst>
        <pc:spChg chg="mod">
          <ac:chgData name="Marko Ristov" userId="7f88f9c7-3868-42db-a737-5119939079f7" providerId="ADAL" clId="{AD9735BA-DAFD-4905-BC37-ECEBF3F3E3E9}" dt="2024-10-17T13:22:08.458" v="5120" actId="6549"/>
          <ac:spMkLst>
            <pc:docMk/>
            <pc:sldMk cId="3903413690" sldId="274"/>
            <ac:spMk id="3" creationId="{DC001DDE-B84B-948C-51C5-E915B2FC1848}"/>
          </ac:spMkLst>
        </pc:spChg>
      </pc:sldChg>
      <pc:sldChg chg="modSp add del mod">
        <pc:chgData name="Marko Ristov" userId="7f88f9c7-3868-42db-a737-5119939079f7" providerId="ADAL" clId="{AD9735BA-DAFD-4905-BC37-ECEBF3F3E3E9}" dt="2024-10-17T13:32:19.312" v="6361" actId="47"/>
        <pc:sldMkLst>
          <pc:docMk/>
          <pc:sldMk cId="125112481" sldId="275"/>
        </pc:sldMkLst>
        <pc:spChg chg="mod">
          <ac:chgData name="Marko Ristov" userId="7f88f9c7-3868-42db-a737-5119939079f7" providerId="ADAL" clId="{AD9735BA-DAFD-4905-BC37-ECEBF3F3E3E9}" dt="2024-10-17T13:22:04.969" v="5119" actId="6549"/>
          <ac:spMkLst>
            <pc:docMk/>
            <pc:sldMk cId="125112481" sldId="275"/>
            <ac:spMk id="3" creationId="{F095FEDC-78CD-6D5C-FB8D-4DFB92E27416}"/>
          </ac:spMkLst>
        </pc:spChg>
      </pc:sldChg>
      <pc:sldChg chg="modSp add del mod ord">
        <pc:chgData name="Marko Ristov" userId="7f88f9c7-3868-42db-a737-5119939079f7" providerId="ADAL" clId="{AD9735BA-DAFD-4905-BC37-ECEBF3F3E3E9}" dt="2024-10-17T13:32:51.189" v="6374" actId="47"/>
        <pc:sldMkLst>
          <pc:docMk/>
          <pc:sldMk cId="854991208" sldId="276"/>
        </pc:sldMkLst>
        <pc:spChg chg="mod">
          <ac:chgData name="Marko Ristov" userId="7f88f9c7-3868-42db-a737-5119939079f7" providerId="ADAL" clId="{AD9735BA-DAFD-4905-BC37-ECEBF3F3E3E9}" dt="2024-10-17T13:32:21.957" v="6362" actId="6549"/>
          <ac:spMkLst>
            <pc:docMk/>
            <pc:sldMk cId="854991208" sldId="276"/>
            <ac:spMk id="2" creationId="{BAA8406A-8A68-CC28-ABBF-E95E4916CDDA}"/>
          </ac:spMkLst>
        </pc:spChg>
        <pc:spChg chg="mod">
          <ac:chgData name="Marko Ristov" userId="7f88f9c7-3868-42db-a737-5119939079f7" providerId="ADAL" clId="{AD9735BA-DAFD-4905-BC37-ECEBF3F3E3E9}" dt="2024-10-17T13:22:02.499" v="5118" actId="6549"/>
          <ac:spMkLst>
            <pc:docMk/>
            <pc:sldMk cId="854991208" sldId="276"/>
            <ac:spMk id="3" creationId="{50F40A0C-8EBE-9918-E2BC-7410E6047293}"/>
          </ac:spMkLst>
        </pc:spChg>
      </pc:sldChg>
      <pc:sldChg chg="modSp add del mod">
        <pc:chgData name="Marko Ristov" userId="7f88f9c7-3868-42db-a737-5119939079f7" providerId="ADAL" clId="{AD9735BA-DAFD-4905-BC37-ECEBF3F3E3E9}" dt="2024-10-17T13:34:29.693" v="6405" actId="47"/>
        <pc:sldMkLst>
          <pc:docMk/>
          <pc:sldMk cId="2079534390" sldId="277"/>
        </pc:sldMkLst>
        <pc:spChg chg="mod">
          <ac:chgData name="Marko Ristov" userId="7f88f9c7-3868-42db-a737-5119939079f7" providerId="ADAL" clId="{AD9735BA-DAFD-4905-BC37-ECEBF3F3E3E9}" dt="2024-10-17T13:34:26.384" v="6403" actId="21"/>
          <ac:spMkLst>
            <pc:docMk/>
            <pc:sldMk cId="2079534390" sldId="277"/>
            <ac:spMk id="3" creationId="{AA012400-A8D9-AE64-AAEA-39EB7B9793F8}"/>
          </ac:spMkLst>
        </pc:spChg>
      </pc:sldChg>
      <pc:sldChg chg="modSp add del mod">
        <pc:chgData name="Marko Ristov" userId="7f88f9c7-3868-42db-a737-5119939079f7" providerId="ADAL" clId="{AD9735BA-DAFD-4905-BC37-ECEBF3F3E3E9}" dt="2024-10-17T13:30:38.506" v="6244" actId="47"/>
        <pc:sldMkLst>
          <pc:docMk/>
          <pc:sldMk cId="1299976599" sldId="278"/>
        </pc:sldMkLst>
        <pc:spChg chg="mod">
          <ac:chgData name="Marko Ristov" userId="7f88f9c7-3868-42db-a737-5119939079f7" providerId="ADAL" clId="{AD9735BA-DAFD-4905-BC37-ECEBF3F3E3E9}" dt="2024-10-17T13:29:21.798" v="6176" actId="20577"/>
          <ac:spMkLst>
            <pc:docMk/>
            <pc:sldMk cId="1299976599" sldId="278"/>
            <ac:spMk id="2" creationId="{C5AD323B-39E7-C46F-9C33-58B67568AA6D}"/>
          </ac:spMkLst>
        </pc:spChg>
      </pc:sldChg>
      <pc:sldChg chg="modSp add mod">
        <pc:chgData name="Marko Ristov" userId="7f88f9c7-3868-42db-a737-5119939079f7" providerId="ADAL" clId="{AD9735BA-DAFD-4905-BC37-ECEBF3F3E3E9}" dt="2024-10-18T20:14:55.998" v="39359" actId="20577"/>
        <pc:sldMkLst>
          <pc:docMk/>
          <pc:sldMk cId="3878171981" sldId="279"/>
        </pc:sldMkLst>
        <pc:spChg chg="mod">
          <ac:chgData name="Marko Ristov" userId="7f88f9c7-3868-42db-a737-5119939079f7" providerId="ADAL" clId="{AD9735BA-DAFD-4905-BC37-ECEBF3F3E3E9}" dt="2024-10-17T13:30:06.712" v="6203"/>
          <ac:spMkLst>
            <pc:docMk/>
            <pc:sldMk cId="3878171981" sldId="279"/>
            <ac:spMk id="2" creationId="{D5681762-061D-DC16-A4D6-0030EC0971AB}"/>
          </ac:spMkLst>
        </pc:spChg>
        <pc:spChg chg="mod">
          <ac:chgData name="Marko Ristov" userId="7f88f9c7-3868-42db-a737-5119939079f7" providerId="ADAL" clId="{AD9735BA-DAFD-4905-BC37-ECEBF3F3E3E9}" dt="2024-10-18T20:14:55.998" v="39359" actId="20577"/>
          <ac:spMkLst>
            <pc:docMk/>
            <pc:sldMk cId="3878171981" sldId="279"/>
            <ac:spMk id="7" creationId="{DFA5DE9E-AD21-0480-4F5F-DC3486EBB6D5}"/>
          </ac:spMkLst>
        </pc:spChg>
      </pc:sldChg>
      <pc:sldChg chg="modSp add mod">
        <pc:chgData name="Marko Ristov" userId="7f88f9c7-3868-42db-a737-5119939079f7" providerId="ADAL" clId="{AD9735BA-DAFD-4905-BC37-ECEBF3F3E3E9}" dt="2024-10-17T13:32:04.200" v="6339" actId="120"/>
        <pc:sldMkLst>
          <pc:docMk/>
          <pc:sldMk cId="3499910150" sldId="280"/>
        </pc:sldMkLst>
        <pc:spChg chg="mod">
          <ac:chgData name="Marko Ristov" userId="7f88f9c7-3868-42db-a737-5119939079f7" providerId="ADAL" clId="{AD9735BA-DAFD-4905-BC37-ECEBF3F3E3E9}" dt="2024-10-17T13:30:55.130" v="6265"/>
          <ac:spMkLst>
            <pc:docMk/>
            <pc:sldMk cId="3499910150" sldId="280"/>
            <ac:spMk id="2" creationId="{DF401BCA-9028-5E17-4254-25ED73EFEEA0}"/>
          </ac:spMkLst>
        </pc:spChg>
        <pc:spChg chg="mod">
          <ac:chgData name="Marko Ristov" userId="7f88f9c7-3868-42db-a737-5119939079f7" providerId="ADAL" clId="{AD9735BA-DAFD-4905-BC37-ECEBF3F3E3E9}" dt="2024-10-17T13:32:04.200" v="6339" actId="120"/>
          <ac:spMkLst>
            <pc:docMk/>
            <pc:sldMk cId="3499910150" sldId="280"/>
            <ac:spMk id="7" creationId="{E465DA62-593F-4F95-DB11-AA159FAA4320}"/>
          </ac:spMkLst>
        </pc:spChg>
      </pc:sldChg>
      <pc:sldChg chg="add del">
        <pc:chgData name="Marko Ristov" userId="7f88f9c7-3868-42db-a737-5119939079f7" providerId="ADAL" clId="{AD9735BA-DAFD-4905-BC37-ECEBF3F3E3E9}" dt="2024-10-17T13:32:45.498" v="6370" actId="47"/>
        <pc:sldMkLst>
          <pc:docMk/>
          <pc:sldMk cId="2266915083" sldId="281"/>
        </pc:sldMkLst>
      </pc:sldChg>
      <pc:sldChg chg="modSp add del mod">
        <pc:chgData name="Marko Ristov" userId="7f88f9c7-3868-42db-a737-5119939079f7" providerId="ADAL" clId="{AD9735BA-DAFD-4905-BC37-ECEBF3F3E3E9}" dt="2024-10-17T13:34:02.477" v="6394" actId="47"/>
        <pc:sldMkLst>
          <pc:docMk/>
          <pc:sldMk cId="4223191150" sldId="281"/>
        </pc:sldMkLst>
        <pc:spChg chg="mod">
          <ac:chgData name="Marko Ristov" userId="7f88f9c7-3868-42db-a737-5119939079f7" providerId="ADAL" clId="{AD9735BA-DAFD-4905-BC37-ECEBF3F3E3E9}" dt="2024-10-17T13:34:00.282" v="6392" actId="21"/>
          <ac:spMkLst>
            <pc:docMk/>
            <pc:sldMk cId="4223191150" sldId="281"/>
            <ac:spMk id="3" creationId="{50C510C1-604E-3263-FD46-B65BC9E38027}"/>
          </ac:spMkLst>
        </pc:spChg>
      </pc:sldChg>
      <pc:sldChg chg="add del">
        <pc:chgData name="Marko Ristov" userId="7f88f9c7-3868-42db-a737-5119939079f7" providerId="ADAL" clId="{AD9735BA-DAFD-4905-BC37-ECEBF3F3E3E9}" dt="2024-10-17T13:32:49.214" v="6372" actId="47"/>
        <pc:sldMkLst>
          <pc:docMk/>
          <pc:sldMk cId="879137764" sldId="282"/>
        </pc:sldMkLst>
      </pc:sldChg>
      <pc:sldChg chg="modSp add mod">
        <pc:chgData name="Marko Ristov" userId="7f88f9c7-3868-42db-a737-5119939079f7" providerId="ADAL" clId="{AD9735BA-DAFD-4905-BC37-ECEBF3F3E3E9}" dt="2024-10-18T20:24:11.029" v="39449" actId="20577"/>
        <pc:sldMkLst>
          <pc:docMk/>
          <pc:sldMk cId="3804512121" sldId="282"/>
        </pc:sldMkLst>
        <pc:spChg chg="mod">
          <ac:chgData name="Marko Ristov" userId="7f88f9c7-3868-42db-a737-5119939079f7" providerId="ADAL" clId="{AD9735BA-DAFD-4905-BC37-ECEBF3F3E3E9}" dt="2024-10-18T20:24:11.029" v="39449" actId="20577"/>
          <ac:spMkLst>
            <pc:docMk/>
            <pc:sldMk cId="3804512121" sldId="282"/>
            <ac:spMk id="3" creationId="{4ECC7A35-7CB9-9D85-CF40-DED8A8148A68}"/>
          </ac:spMkLst>
        </pc:spChg>
      </pc:sldChg>
      <pc:sldChg chg="modSp add mod ord">
        <pc:chgData name="Marko Ristov" userId="7f88f9c7-3868-42db-a737-5119939079f7" providerId="ADAL" clId="{AD9735BA-DAFD-4905-BC37-ECEBF3F3E3E9}" dt="2024-10-18T20:23:03.765" v="39443" actId="20577"/>
        <pc:sldMkLst>
          <pc:docMk/>
          <pc:sldMk cId="31154005" sldId="283"/>
        </pc:sldMkLst>
        <pc:spChg chg="mod">
          <ac:chgData name="Marko Ristov" userId="7f88f9c7-3868-42db-a737-5119939079f7" providerId="ADAL" clId="{AD9735BA-DAFD-4905-BC37-ECEBF3F3E3E9}" dt="2024-10-18T20:23:03.765" v="39443" actId="20577"/>
          <ac:spMkLst>
            <pc:docMk/>
            <pc:sldMk cId="31154005" sldId="283"/>
            <ac:spMk id="3" creationId="{5B0680B8-B02E-657A-AE82-23458FE88886}"/>
          </ac:spMkLst>
        </pc:spChg>
      </pc:sldChg>
      <pc:sldChg chg="add del">
        <pc:chgData name="Marko Ristov" userId="7f88f9c7-3868-42db-a737-5119939079f7" providerId="ADAL" clId="{AD9735BA-DAFD-4905-BC37-ECEBF3F3E3E9}" dt="2024-10-17T13:32:48.151" v="6371" actId="47"/>
        <pc:sldMkLst>
          <pc:docMk/>
          <pc:sldMk cId="3298958510" sldId="283"/>
        </pc:sldMkLst>
      </pc:sldChg>
      <pc:sldChg chg="add del">
        <pc:chgData name="Marko Ristov" userId="7f88f9c7-3868-42db-a737-5119939079f7" providerId="ADAL" clId="{AD9735BA-DAFD-4905-BC37-ECEBF3F3E3E9}" dt="2024-10-17T13:32:49.939" v="6373" actId="47"/>
        <pc:sldMkLst>
          <pc:docMk/>
          <pc:sldMk cId="1166871584" sldId="284"/>
        </pc:sldMkLst>
      </pc:sldChg>
      <pc:sldChg chg="modSp add mod">
        <pc:chgData name="Marko Ristov" userId="7f88f9c7-3868-42db-a737-5119939079f7" providerId="ADAL" clId="{AD9735BA-DAFD-4905-BC37-ECEBF3F3E3E9}" dt="2024-10-18T20:24:48.663" v="39452" actId="20577"/>
        <pc:sldMkLst>
          <pc:docMk/>
          <pc:sldMk cId="1478092450" sldId="284"/>
        </pc:sldMkLst>
        <pc:spChg chg="mod">
          <ac:chgData name="Marko Ristov" userId="7f88f9c7-3868-42db-a737-5119939079f7" providerId="ADAL" clId="{AD9735BA-DAFD-4905-BC37-ECEBF3F3E3E9}" dt="2024-10-18T20:24:48.663" v="39452" actId="20577"/>
          <ac:spMkLst>
            <pc:docMk/>
            <pc:sldMk cId="1478092450" sldId="284"/>
            <ac:spMk id="3" creationId="{C6A5E9DA-89E2-AA72-45A9-9D68FD7A2EFD}"/>
          </ac:spMkLst>
        </pc:spChg>
      </pc:sldChg>
      <pc:sldChg chg="modSp add mod">
        <pc:chgData name="Marko Ristov" userId="7f88f9c7-3868-42db-a737-5119939079f7" providerId="ADAL" clId="{AD9735BA-DAFD-4905-BC37-ECEBF3F3E3E9}" dt="2024-10-18T20:27:31.826" v="39484" actId="20577"/>
        <pc:sldMkLst>
          <pc:docMk/>
          <pc:sldMk cId="281915460" sldId="285"/>
        </pc:sldMkLst>
        <pc:spChg chg="mod">
          <ac:chgData name="Marko Ristov" userId="7f88f9c7-3868-42db-a737-5119939079f7" providerId="ADAL" clId="{AD9735BA-DAFD-4905-BC37-ECEBF3F3E3E9}" dt="2024-10-18T20:27:31.826" v="39484" actId="20577"/>
          <ac:spMkLst>
            <pc:docMk/>
            <pc:sldMk cId="281915460" sldId="285"/>
            <ac:spMk id="3" creationId="{CCE23005-E560-0C41-365E-757B038D09F3}"/>
          </ac:spMkLst>
        </pc:spChg>
      </pc:sldChg>
      <pc:sldChg chg="modSp add mod">
        <pc:chgData name="Marko Ristov" userId="7f88f9c7-3868-42db-a737-5119939079f7" providerId="ADAL" clId="{AD9735BA-DAFD-4905-BC37-ECEBF3F3E3E9}" dt="2024-10-18T20:29:38.992" v="39499" actId="20577"/>
        <pc:sldMkLst>
          <pc:docMk/>
          <pc:sldMk cId="3657611247" sldId="286"/>
        </pc:sldMkLst>
        <pc:spChg chg="mod">
          <ac:chgData name="Marko Ristov" userId="7f88f9c7-3868-42db-a737-5119939079f7" providerId="ADAL" clId="{AD9735BA-DAFD-4905-BC37-ECEBF3F3E3E9}" dt="2024-10-17T13:35:26.451" v="6426" actId="20577"/>
          <ac:spMkLst>
            <pc:docMk/>
            <pc:sldMk cId="3657611247" sldId="286"/>
            <ac:spMk id="2" creationId="{5DD64370-9743-5D41-2DF1-26B16448FC90}"/>
          </ac:spMkLst>
        </pc:spChg>
        <pc:spChg chg="mod">
          <ac:chgData name="Marko Ristov" userId="7f88f9c7-3868-42db-a737-5119939079f7" providerId="ADAL" clId="{AD9735BA-DAFD-4905-BC37-ECEBF3F3E3E9}" dt="2024-10-18T20:29:38.992" v="39499" actId="20577"/>
          <ac:spMkLst>
            <pc:docMk/>
            <pc:sldMk cId="3657611247" sldId="286"/>
            <ac:spMk id="3" creationId="{94F57C4E-C3B5-4F25-7BF7-16EDC16E5322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12:31:27.053" v="33365" actId="20577"/>
        <pc:sldMkLst>
          <pc:docMk/>
          <pc:sldMk cId="2862470198" sldId="287"/>
        </pc:sldMkLst>
        <pc:spChg chg="mod">
          <ac:chgData name="Marko Ristov" userId="7f88f9c7-3868-42db-a737-5119939079f7" providerId="ADAL" clId="{AD9735BA-DAFD-4905-BC37-ECEBF3F3E3E9}" dt="2024-10-18T12:08:55.346" v="31403" actId="20577"/>
          <ac:spMkLst>
            <pc:docMk/>
            <pc:sldMk cId="2862470198" sldId="287"/>
            <ac:spMk id="2" creationId="{B91932E1-BC7E-EEBD-2341-CF2EBD61E1DB}"/>
          </ac:spMkLst>
        </pc:spChg>
        <pc:spChg chg="mod">
          <ac:chgData name="Marko Ristov" userId="7f88f9c7-3868-42db-a737-5119939079f7" providerId="ADAL" clId="{AD9735BA-DAFD-4905-BC37-ECEBF3F3E3E9}" dt="2024-10-18T12:31:27.053" v="33365" actId="20577"/>
          <ac:spMkLst>
            <pc:docMk/>
            <pc:sldMk cId="2862470198" sldId="287"/>
            <ac:spMk id="3" creationId="{3D7706E9-635E-F1AB-1DDC-8F296F5387DA}"/>
          </ac:spMkLst>
        </pc:spChg>
        <pc:spChg chg="add del mod">
          <ac:chgData name="Marko Ristov" userId="7f88f9c7-3868-42db-a737-5119939079f7" providerId="ADAL" clId="{AD9735BA-DAFD-4905-BC37-ECEBF3F3E3E9}" dt="2024-10-18T12:12:36.349" v="31734" actId="478"/>
          <ac:spMkLst>
            <pc:docMk/>
            <pc:sldMk cId="2862470198" sldId="287"/>
            <ac:spMk id="5" creationId="{3B202DD8-37CA-E050-FE4B-A8906BA83294}"/>
          </ac:spMkLst>
        </pc:spChg>
        <pc:spChg chg="add del mod">
          <ac:chgData name="Marko Ristov" userId="7f88f9c7-3868-42db-a737-5119939079f7" providerId="ADAL" clId="{AD9735BA-DAFD-4905-BC37-ECEBF3F3E3E9}" dt="2024-10-18T12:13:25.471" v="31766" actId="478"/>
          <ac:spMkLst>
            <pc:docMk/>
            <pc:sldMk cId="2862470198" sldId="287"/>
            <ac:spMk id="6" creationId="{3094FDB3-74A4-1F83-A405-D2F31A7D4F68}"/>
          </ac:spMkLst>
        </pc:spChg>
      </pc:sldChg>
      <pc:sldChg chg="modSp add mod">
        <pc:chgData name="Marko Ristov" userId="7f88f9c7-3868-42db-a737-5119939079f7" providerId="ADAL" clId="{AD9735BA-DAFD-4905-BC37-ECEBF3F3E3E9}" dt="2024-10-18T20:30:16.149" v="39502" actId="20577"/>
        <pc:sldMkLst>
          <pc:docMk/>
          <pc:sldMk cId="817646211" sldId="288"/>
        </pc:sldMkLst>
        <pc:spChg chg="mod">
          <ac:chgData name="Marko Ristov" userId="7f88f9c7-3868-42db-a737-5119939079f7" providerId="ADAL" clId="{AD9735BA-DAFD-4905-BC37-ECEBF3F3E3E9}" dt="2024-10-18T20:30:16.149" v="39502" actId="20577"/>
          <ac:spMkLst>
            <pc:docMk/>
            <pc:sldMk cId="817646211" sldId="288"/>
            <ac:spMk id="3" creationId="{5393725E-BD1D-0DBB-50E5-ECD6EC22AFBA}"/>
          </ac:spMkLst>
        </pc:spChg>
      </pc:sldChg>
      <pc:sldChg chg="addSp modSp add mod">
        <pc:chgData name="Marko Ristov" userId="7f88f9c7-3868-42db-a737-5119939079f7" providerId="ADAL" clId="{AD9735BA-DAFD-4905-BC37-ECEBF3F3E3E9}" dt="2024-10-18T11:04:24.232" v="31315" actId="1076"/>
        <pc:sldMkLst>
          <pc:docMk/>
          <pc:sldMk cId="3559834839" sldId="289"/>
        </pc:sldMkLst>
        <pc:spChg chg="mod">
          <ac:chgData name="Marko Ristov" userId="7f88f9c7-3868-42db-a737-5119939079f7" providerId="ADAL" clId="{AD9735BA-DAFD-4905-BC37-ECEBF3F3E3E9}" dt="2024-10-17T14:55:31.093" v="8707" actId="20577"/>
          <ac:spMkLst>
            <pc:docMk/>
            <pc:sldMk cId="3559834839" sldId="289"/>
            <ac:spMk id="3" creationId="{C72E7608-8EB1-B9D3-35E7-7B0335BEFBCC}"/>
          </ac:spMkLst>
        </pc:spChg>
        <pc:picChg chg="add mod">
          <ac:chgData name="Marko Ristov" userId="7f88f9c7-3868-42db-a737-5119939079f7" providerId="ADAL" clId="{AD9735BA-DAFD-4905-BC37-ECEBF3F3E3E9}" dt="2024-10-18T11:04:24.232" v="31315" actId="1076"/>
          <ac:picMkLst>
            <pc:docMk/>
            <pc:sldMk cId="3559834839" sldId="289"/>
            <ac:picMk id="6" creationId="{C38FAAF2-FA03-D214-D5A1-545ADFB16AE6}"/>
          </ac:picMkLst>
        </pc:picChg>
      </pc:sldChg>
      <pc:sldChg chg="modSp add mod">
        <pc:chgData name="Marko Ristov" userId="7f88f9c7-3868-42db-a737-5119939079f7" providerId="ADAL" clId="{AD9735BA-DAFD-4905-BC37-ECEBF3F3E3E9}" dt="2024-10-18T20:31:53.131" v="39503" actId="20577"/>
        <pc:sldMkLst>
          <pc:docMk/>
          <pc:sldMk cId="456392079" sldId="290"/>
        </pc:sldMkLst>
        <pc:spChg chg="mod">
          <ac:chgData name="Marko Ristov" userId="7f88f9c7-3868-42db-a737-5119939079f7" providerId="ADAL" clId="{AD9735BA-DAFD-4905-BC37-ECEBF3F3E3E9}" dt="2024-10-18T20:31:53.131" v="39503" actId="20577"/>
          <ac:spMkLst>
            <pc:docMk/>
            <pc:sldMk cId="456392079" sldId="290"/>
            <ac:spMk id="3" creationId="{B1BFCC00-6E67-A8F8-C6D2-644BE0D3B483}"/>
          </ac:spMkLst>
        </pc:spChg>
      </pc:sldChg>
      <pc:sldChg chg="addSp modSp add mod">
        <pc:chgData name="Marko Ristov" userId="7f88f9c7-3868-42db-a737-5119939079f7" providerId="ADAL" clId="{AD9735BA-DAFD-4905-BC37-ECEBF3F3E3E9}" dt="2024-10-18T16:35:34.202" v="37976" actId="20577"/>
        <pc:sldMkLst>
          <pc:docMk/>
          <pc:sldMk cId="1526647418" sldId="291"/>
        </pc:sldMkLst>
        <pc:spChg chg="mod">
          <ac:chgData name="Marko Ristov" userId="7f88f9c7-3868-42db-a737-5119939079f7" providerId="ADAL" clId="{AD9735BA-DAFD-4905-BC37-ECEBF3F3E3E9}" dt="2024-10-17T15:37:46.956" v="10277" actId="1076"/>
          <ac:spMkLst>
            <pc:docMk/>
            <pc:sldMk cId="1526647418" sldId="291"/>
            <ac:spMk id="2" creationId="{149B238B-3057-C83A-9D61-AB6C3F847A8E}"/>
          </ac:spMkLst>
        </pc:spChg>
        <pc:spChg chg="mod">
          <ac:chgData name="Marko Ristov" userId="7f88f9c7-3868-42db-a737-5119939079f7" providerId="ADAL" clId="{AD9735BA-DAFD-4905-BC37-ECEBF3F3E3E9}" dt="2024-10-18T16:35:34.202" v="37976" actId="20577"/>
          <ac:spMkLst>
            <pc:docMk/>
            <pc:sldMk cId="1526647418" sldId="291"/>
            <ac:spMk id="3" creationId="{AA584129-9B68-736A-FDAB-438D57B43606}"/>
          </ac:spMkLst>
        </pc:spChg>
        <pc:graphicFrameChg chg="add mod modGraphic">
          <ac:chgData name="Marko Ristov" userId="7f88f9c7-3868-42db-a737-5119939079f7" providerId="ADAL" clId="{AD9735BA-DAFD-4905-BC37-ECEBF3F3E3E9}" dt="2024-10-17T15:49:40.406" v="10502" actId="1076"/>
          <ac:graphicFrameMkLst>
            <pc:docMk/>
            <pc:sldMk cId="1526647418" sldId="291"/>
            <ac:graphicFrameMk id="5" creationId="{914C4796-ADDF-AB9B-4FC8-809AD9ABE60F}"/>
          </ac:graphicFrameMkLst>
        </pc:graphicFrameChg>
      </pc:sldChg>
      <pc:sldChg chg="addSp modSp add mod">
        <pc:chgData name="Marko Ristov" userId="7f88f9c7-3868-42db-a737-5119939079f7" providerId="ADAL" clId="{AD9735BA-DAFD-4905-BC37-ECEBF3F3E3E9}" dt="2024-10-18T20:36:29.182" v="39519" actId="20577"/>
        <pc:sldMkLst>
          <pc:docMk/>
          <pc:sldMk cId="2115820200" sldId="292"/>
        </pc:sldMkLst>
        <pc:spChg chg="mod">
          <ac:chgData name="Marko Ristov" userId="7f88f9c7-3868-42db-a737-5119939079f7" providerId="ADAL" clId="{AD9735BA-DAFD-4905-BC37-ECEBF3F3E3E9}" dt="2024-10-18T20:36:29.182" v="39519" actId="20577"/>
          <ac:spMkLst>
            <pc:docMk/>
            <pc:sldMk cId="2115820200" sldId="292"/>
            <ac:spMk id="3" creationId="{ED80160A-8223-D0D4-F66A-11448E3D231F}"/>
          </ac:spMkLst>
        </pc:spChg>
        <pc:spChg chg="add mod">
          <ac:chgData name="Marko Ristov" userId="7f88f9c7-3868-42db-a737-5119939079f7" providerId="ADAL" clId="{AD9735BA-DAFD-4905-BC37-ECEBF3F3E3E9}" dt="2024-10-17T17:30:32.083" v="11875" actId="21"/>
          <ac:spMkLst>
            <pc:docMk/>
            <pc:sldMk cId="2115820200" sldId="292"/>
            <ac:spMk id="5" creationId="{A6A8A0C5-7601-BF7D-697D-EE4E50B6E054}"/>
          </ac:spMkLst>
        </pc:spChg>
      </pc:sldChg>
      <pc:sldChg chg="modSp add mod">
        <pc:chgData name="Marko Ristov" userId="7f88f9c7-3868-42db-a737-5119939079f7" providerId="ADAL" clId="{AD9735BA-DAFD-4905-BC37-ECEBF3F3E3E9}" dt="2024-10-18T20:37:30.682" v="39520" actId="20577"/>
        <pc:sldMkLst>
          <pc:docMk/>
          <pc:sldMk cId="1120895279" sldId="293"/>
        </pc:sldMkLst>
        <pc:spChg chg="mod">
          <ac:chgData name="Marko Ristov" userId="7f88f9c7-3868-42db-a737-5119939079f7" providerId="ADAL" clId="{AD9735BA-DAFD-4905-BC37-ECEBF3F3E3E9}" dt="2024-10-18T20:37:30.682" v="39520" actId="20577"/>
          <ac:spMkLst>
            <pc:docMk/>
            <pc:sldMk cId="1120895279" sldId="293"/>
            <ac:spMk id="3" creationId="{2609D837-359A-E439-BFA6-51FE7B8037EF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20:43:06.932" v="39525" actId="1076"/>
        <pc:sldMkLst>
          <pc:docMk/>
          <pc:sldMk cId="2567515468" sldId="294"/>
        </pc:sldMkLst>
        <pc:spChg chg="mod">
          <ac:chgData name="Marko Ristov" userId="7f88f9c7-3868-42db-a737-5119939079f7" providerId="ADAL" clId="{AD9735BA-DAFD-4905-BC37-ECEBF3F3E3E9}" dt="2024-10-18T20:41:54.543" v="39523" actId="20577"/>
          <ac:spMkLst>
            <pc:docMk/>
            <pc:sldMk cId="2567515468" sldId="294"/>
            <ac:spMk id="3" creationId="{10E3D08D-FCE5-D561-C328-457A37F07E28}"/>
          </ac:spMkLst>
        </pc:spChg>
        <pc:spChg chg="add mod">
          <ac:chgData name="Marko Ristov" userId="7f88f9c7-3868-42db-a737-5119939079f7" providerId="ADAL" clId="{AD9735BA-DAFD-4905-BC37-ECEBF3F3E3E9}" dt="2024-10-18T20:43:06.932" v="39525" actId="1076"/>
          <ac:spMkLst>
            <pc:docMk/>
            <pc:sldMk cId="2567515468" sldId="294"/>
            <ac:spMk id="6" creationId="{FA2C929C-D368-E64F-142E-D924BCAB27EE}"/>
          </ac:spMkLst>
        </pc:spChg>
        <pc:spChg chg="add mod">
          <ac:chgData name="Marko Ristov" userId="7f88f9c7-3868-42db-a737-5119939079f7" providerId="ADAL" clId="{AD9735BA-DAFD-4905-BC37-ECEBF3F3E3E9}" dt="2024-10-18T11:12:36.374" v="31324" actId="571"/>
          <ac:spMkLst>
            <pc:docMk/>
            <pc:sldMk cId="2567515468" sldId="294"/>
            <ac:spMk id="12" creationId="{7E854EBB-9645-F29A-34E6-B30A007DAC13}"/>
          </ac:spMkLst>
        </pc:spChg>
        <pc:picChg chg="add mod">
          <ac:chgData name="Marko Ristov" userId="7f88f9c7-3868-42db-a737-5119939079f7" providerId="ADAL" clId="{AD9735BA-DAFD-4905-BC37-ECEBF3F3E3E9}" dt="2024-10-18T20:43:03.132" v="39524" actId="1076"/>
          <ac:picMkLst>
            <pc:docMk/>
            <pc:sldMk cId="2567515468" sldId="294"/>
            <ac:picMk id="5" creationId="{18C713AA-C348-45FD-52A4-BE4B61A2BC4A}"/>
          </ac:picMkLst>
        </pc:picChg>
        <pc:picChg chg="add mod">
          <ac:chgData name="Marko Ristov" userId="7f88f9c7-3868-42db-a737-5119939079f7" providerId="ADAL" clId="{AD9735BA-DAFD-4905-BC37-ECEBF3F3E3E9}" dt="2024-10-18T11:12:30.982" v="31323" actId="1076"/>
          <ac:picMkLst>
            <pc:docMk/>
            <pc:sldMk cId="2567515468" sldId="294"/>
            <ac:picMk id="11" creationId="{9933FF49-8034-B26D-583A-E356E0172B1A}"/>
          </ac:picMkLst>
        </pc:picChg>
        <pc:picChg chg="add del">
          <ac:chgData name="Marko Ristov" userId="7f88f9c7-3868-42db-a737-5119939079f7" providerId="ADAL" clId="{AD9735BA-DAFD-4905-BC37-ECEBF3F3E3E9}" dt="2024-10-18T11:02:21.243" v="31304" actId="478"/>
          <ac:picMkLst>
            <pc:docMk/>
            <pc:sldMk cId="2567515468" sldId="294"/>
            <ac:picMk id="2050" creationId="{2C4346EA-92DF-E899-44B3-4AB6C3FAF36B}"/>
          </ac:picMkLst>
        </pc:picChg>
      </pc:sldChg>
      <pc:sldChg chg="modSp add mod">
        <pc:chgData name="Marko Ristov" userId="7f88f9c7-3868-42db-a737-5119939079f7" providerId="ADAL" clId="{AD9735BA-DAFD-4905-BC37-ECEBF3F3E3E9}" dt="2024-10-18T20:44:45.196" v="39534" actId="20577"/>
        <pc:sldMkLst>
          <pc:docMk/>
          <pc:sldMk cId="2773646579" sldId="295"/>
        </pc:sldMkLst>
        <pc:spChg chg="mod">
          <ac:chgData name="Marko Ristov" userId="7f88f9c7-3868-42db-a737-5119939079f7" providerId="ADAL" clId="{AD9735BA-DAFD-4905-BC37-ECEBF3F3E3E9}" dt="2024-10-18T20:44:45.196" v="39534" actId="20577"/>
          <ac:spMkLst>
            <pc:docMk/>
            <pc:sldMk cId="2773646579" sldId="295"/>
            <ac:spMk id="3" creationId="{6EDEA145-CD56-CAEC-5BC6-A82DDFDF8A1B}"/>
          </ac:spMkLst>
        </pc:spChg>
      </pc:sldChg>
      <pc:sldChg chg="addSp modSp add mod">
        <pc:chgData name="Marko Ristov" userId="7f88f9c7-3868-42db-a737-5119939079f7" providerId="ADAL" clId="{AD9735BA-DAFD-4905-BC37-ECEBF3F3E3E9}" dt="2024-10-18T20:46:49.485" v="39562" actId="20577"/>
        <pc:sldMkLst>
          <pc:docMk/>
          <pc:sldMk cId="1068844408" sldId="296"/>
        </pc:sldMkLst>
        <pc:spChg chg="mod">
          <ac:chgData name="Marko Ristov" userId="7f88f9c7-3868-42db-a737-5119939079f7" providerId="ADAL" clId="{AD9735BA-DAFD-4905-BC37-ECEBF3F3E3E9}" dt="2024-10-18T20:46:49.485" v="39562" actId="20577"/>
          <ac:spMkLst>
            <pc:docMk/>
            <pc:sldMk cId="1068844408" sldId="296"/>
            <ac:spMk id="3" creationId="{D526C862-0E5E-B78B-FBA2-5E422C638ED1}"/>
          </ac:spMkLst>
        </pc:spChg>
        <pc:picChg chg="add mod">
          <ac:chgData name="Marko Ristov" userId="7f88f9c7-3868-42db-a737-5119939079f7" providerId="ADAL" clId="{AD9735BA-DAFD-4905-BC37-ECEBF3F3E3E9}" dt="2024-10-18T11:38:11.246" v="31350" actId="1076"/>
          <ac:picMkLst>
            <pc:docMk/>
            <pc:sldMk cId="1068844408" sldId="296"/>
            <ac:picMk id="6" creationId="{4D19D7F3-125C-6F73-77AC-1EAD68B1CCFC}"/>
          </ac:picMkLst>
        </pc:picChg>
      </pc:sldChg>
      <pc:sldChg chg="modSp add mod">
        <pc:chgData name="Marko Ristov" userId="7f88f9c7-3868-42db-a737-5119939079f7" providerId="ADAL" clId="{AD9735BA-DAFD-4905-BC37-ECEBF3F3E3E9}" dt="2024-10-18T20:48:52.224" v="39577" actId="20577"/>
        <pc:sldMkLst>
          <pc:docMk/>
          <pc:sldMk cId="1826319442" sldId="297"/>
        </pc:sldMkLst>
        <pc:spChg chg="mod">
          <ac:chgData name="Marko Ristov" userId="7f88f9c7-3868-42db-a737-5119939079f7" providerId="ADAL" clId="{AD9735BA-DAFD-4905-BC37-ECEBF3F3E3E9}" dt="2024-10-18T20:48:52.224" v="39577" actId="20577"/>
          <ac:spMkLst>
            <pc:docMk/>
            <pc:sldMk cId="1826319442" sldId="297"/>
            <ac:spMk id="3" creationId="{7A27C01B-629F-B95F-EE52-0DCF2488F70B}"/>
          </ac:spMkLst>
        </pc:spChg>
      </pc:sldChg>
      <pc:sldChg chg="addSp modSp add mod">
        <pc:chgData name="Marko Ristov" userId="7f88f9c7-3868-42db-a737-5119939079f7" providerId="ADAL" clId="{AD9735BA-DAFD-4905-BC37-ECEBF3F3E3E9}" dt="2024-10-18T20:51:25.726" v="39591" actId="20577"/>
        <pc:sldMkLst>
          <pc:docMk/>
          <pc:sldMk cId="3622909260" sldId="298"/>
        </pc:sldMkLst>
        <pc:spChg chg="mod">
          <ac:chgData name="Marko Ristov" userId="7f88f9c7-3868-42db-a737-5119939079f7" providerId="ADAL" clId="{AD9735BA-DAFD-4905-BC37-ECEBF3F3E3E9}" dt="2024-10-18T20:51:25.726" v="39591" actId="20577"/>
          <ac:spMkLst>
            <pc:docMk/>
            <pc:sldMk cId="3622909260" sldId="298"/>
            <ac:spMk id="3" creationId="{EE067013-9433-6A28-D353-F4E504A59E70}"/>
          </ac:spMkLst>
        </pc:spChg>
        <pc:spChg chg="add mod">
          <ac:chgData name="Marko Ristov" userId="7f88f9c7-3868-42db-a737-5119939079f7" providerId="ADAL" clId="{AD9735BA-DAFD-4905-BC37-ECEBF3F3E3E9}" dt="2024-10-18T11:50:33.049" v="31364" actId="1076"/>
          <ac:spMkLst>
            <pc:docMk/>
            <pc:sldMk cId="3622909260" sldId="298"/>
            <ac:spMk id="6" creationId="{7E164325-CB90-17A3-FB66-8DFF65B32F34}"/>
          </ac:spMkLst>
        </pc:spChg>
        <pc:picChg chg="add mod modCrop">
          <ac:chgData name="Marko Ristov" userId="7f88f9c7-3868-42db-a737-5119939079f7" providerId="ADAL" clId="{AD9735BA-DAFD-4905-BC37-ECEBF3F3E3E9}" dt="2024-10-18T20:50:17.964" v="39582" actId="1076"/>
          <ac:picMkLst>
            <pc:docMk/>
            <pc:sldMk cId="3622909260" sldId="298"/>
            <ac:picMk id="5" creationId="{67C25AA6-6DAB-CE29-0011-44171678AA1C}"/>
          </ac:picMkLst>
        </pc:picChg>
      </pc:sldChg>
      <pc:sldChg chg="addSp modSp add mod">
        <pc:chgData name="Marko Ristov" userId="7f88f9c7-3868-42db-a737-5119939079f7" providerId="ADAL" clId="{AD9735BA-DAFD-4905-BC37-ECEBF3F3E3E9}" dt="2024-10-18T20:54:21.885" v="39620" actId="20577"/>
        <pc:sldMkLst>
          <pc:docMk/>
          <pc:sldMk cId="2219794760" sldId="299"/>
        </pc:sldMkLst>
        <pc:spChg chg="mod">
          <ac:chgData name="Marko Ristov" userId="7f88f9c7-3868-42db-a737-5119939079f7" providerId="ADAL" clId="{AD9735BA-DAFD-4905-BC37-ECEBF3F3E3E9}" dt="2024-10-18T20:54:21.885" v="39620" actId="20577"/>
          <ac:spMkLst>
            <pc:docMk/>
            <pc:sldMk cId="2219794760" sldId="299"/>
            <ac:spMk id="3" creationId="{E72D7F87-C78F-8524-2A53-5526DDC71133}"/>
          </ac:spMkLst>
        </pc:spChg>
        <pc:picChg chg="add mod">
          <ac:chgData name="Marko Ristov" userId="7f88f9c7-3868-42db-a737-5119939079f7" providerId="ADAL" clId="{AD9735BA-DAFD-4905-BC37-ECEBF3F3E3E9}" dt="2024-10-18T20:51:36.396" v="39592" actId="1076"/>
          <ac:picMkLst>
            <pc:docMk/>
            <pc:sldMk cId="2219794760" sldId="299"/>
            <ac:picMk id="3074" creationId="{4A7C81DC-7A40-92A7-2172-7E8F56FFDA10}"/>
          </ac:picMkLst>
        </pc:picChg>
      </pc:sldChg>
      <pc:sldChg chg="addSp modSp add mod">
        <pc:chgData name="Marko Ristov" userId="7f88f9c7-3868-42db-a737-5119939079f7" providerId="ADAL" clId="{AD9735BA-DAFD-4905-BC37-ECEBF3F3E3E9}" dt="2024-10-18T20:56:56.818" v="39625" actId="20577"/>
        <pc:sldMkLst>
          <pc:docMk/>
          <pc:sldMk cId="924034740" sldId="300"/>
        </pc:sldMkLst>
        <pc:spChg chg="mod">
          <ac:chgData name="Marko Ristov" userId="7f88f9c7-3868-42db-a737-5119939079f7" providerId="ADAL" clId="{AD9735BA-DAFD-4905-BC37-ECEBF3F3E3E9}" dt="2024-10-18T20:56:56.818" v="39625" actId="20577"/>
          <ac:spMkLst>
            <pc:docMk/>
            <pc:sldMk cId="924034740" sldId="300"/>
            <ac:spMk id="3" creationId="{180F0A87-E2D4-0A24-7140-BAAC66E232B2}"/>
          </ac:spMkLst>
        </pc:spChg>
        <pc:picChg chg="add mod">
          <ac:chgData name="Marko Ristov" userId="7f88f9c7-3868-42db-a737-5119939079f7" providerId="ADAL" clId="{AD9735BA-DAFD-4905-BC37-ECEBF3F3E3E9}" dt="2024-10-18T11:27:07.835" v="31337" actId="1076"/>
          <ac:picMkLst>
            <pc:docMk/>
            <pc:sldMk cId="924034740" sldId="300"/>
            <ac:picMk id="6" creationId="{0B105431-9D9F-739B-1150-939F500D1BD7}"/>
          </ac:picMkLst>
        </pc:picChg>
        <pc:picChg chg="add mod">
          <ac:chgData name="Marko Ristov" userId="7f88f9c7-3868-42db-a737-5119939079f7" providerId="ADAL" clId="{AD9735BA-DAFD-4905-BC37-ECEBF3F3E3E9}" dt="2024-10-18T11:27:06.284" v="31336" actId="1076"/>
          <ac:picMkLst>
            <pc:docMk/>
            <pc:sldMk cId="924034740" sldId="300"/>
            <ac:picMk id="11" creationId="{CF725515-EF7B-D455-767A-3E52CE934B93}"/>
          </ac:picMkLst>
        </pc:picChg>
      </pc:sldChg>
      <pc:sldChg chg="modSp add mod">
        <pc:chgData name="Marko Ristov" userId="7f88f9c7-3868-42db-a737-5119939079f7" providerId="ADAL" clId="{AD9735BA-DAFD-4905-BC37-ECEBF3F3E3E9}" dt="2024-10-18T21:01:29.454" v="39646" actId="20577"/>
        <pc:sldMkLst>
          <pc:docMk/>
          <pc:sldMk cId="1133717226" sldId="301"/>
        </pc:sldMkLst>
        <pc:spChg chg="mod">
          <ac:chgData name="Marko Ristov" userId="7f88f9c7-3868-42db-a737-5119939079f7" providerId="ADAL" clId="{AD9735BA-DAFD-4905-BC37-ECEBF3F3E3E9}" dt="2024-10-18T21:01:29.454" v="39646" actId="20577"/>
          <ac:spMkLst>
            <pc:docMk/>
            <pc:sldMk cId="1133717226" sldId="301"/>
            <ac:spMk id="3" creationId="{7BF0E4D1-96DC-EE83-2548-BEEBB604F89F}"/>
          </ac:spMkLst>
        </pc:spChg>
      </pc:sldChg>
      <pc:sldChg chg="modSp add mod">
        <pc:chgData name="Marko Ristov" userId="7f88f9c7-3868-42db-a737-5119939079f7" providerId="ADAL" clId="{AD9735BA-DAFD-4905-BC37-ECEBF3F3E3E9}" dt="2024-10-18T21:01:53.633" v="39654" actId="20577"/>
        <pc:sldMkLst>
          <pc:docMk/>
          <pc:sldMk cId="88043474" sldId="302"/>
        </pc:sldMkLst>
        <pc:spChg chg="mod">
          <ac:chgData name="Marko Ristov" userId="7f88f9c7-3868-42db-a737-5119939079f7" providerId="ADAL" clId="{AD9735BA-DAFD-4905-BC37-ECEBF3F3E3E9}" dt="2024-10-18T21:01:53.633" v="39654" actId="20577"/>
          <ac:spMkLst>
            <pc:docMk/>
            <pc:sldMk cId="88043474" sldId="302"/>
            <ac:spMk id="3" creationId="{D5F41BCC-AC7E-BD77-6F3B-FADB72CBDBF0}"/>
          </ac:spMkLst>
        </pc:spChg>
      </pc:sldChg>
      <pc:sldChg chg="addSp modSp add mod">
        <pc:chgData name="Marko Ristov" userId="7f88f9c7-3868-42db-a737-5119939079f7" providerId="ADAL" clId="{AD9735BA-DAFD-4905-BC37-ECEBF3F3E3E9}" dt="2024-10-18T08:31:29.178" v="23722" actId="20577"/>
        <pc:sldMkLst>
          <pc:docMk/>
          <pc:sldMk cId="822185202" sldId="303"/>
        </pc:sldMkLst>
        <pc:spChg chg="mod">
          <ac:chgData name="Marko Ristov" userId="7f88f9c7-3868-42db-a737-5119939079f7" providerId="ADAL" clId="{AD9735BA-DAFD-4905-BC37-ECEBF3F3E3E9}" dt="2024-10-18T08:29:00.919" v="23291" actId="20577"/>
          <ac:spMkLst>
            <pc:docMk/>
            <pc:sldMk cId="822185202" sldId="303"/>
            <ac:spMk id="3" creationId="{6D1C5262-D73C-A501-CFDE-0FC27EE5DC24}"/>
          </ac:spMkLst>
        </pc:spChg>
        <pc:spChg chg="add mod">
          <ac:chgData name="Marko Ristov" userId="7f88f9c7-3868-42db-a737-5119939079f7" providerId="ADAL" clId="{AD9735BA-DAFD-4905-BC37-ECEBF3F3E3E9}" dt="2024-10-18T08:31:29.178" v="23722" actId="20577"/>
          <ac:spMkLst>
            <pc:docMk/>
            <pc:sldMk cId="822185202" sldId="303"/>
            <ac:spMk id="5" creationId="{ACBF1454-F151-8F93-55CE-70001CB5CC4B}"/>
          </ac:spMkLst>
        </pc:spChg>
      </pc:sldChg>
      <pc:sldChg chg="modSp add mod">
        <pc:chgData name="Marko Ristov" userId="7f88f9c7-3868-42db-a737-5119939079f7" providerId="ADAL" clId="{AD9735BA-DAFD-4905-BC37-ECEBF3F3E3E9}" dt="2024-10-18T08:36:22.845" v="24493" actId="20577"/>
        <pc:sldMkLst>
          <pc:docMk/>
          <pc:sldMk cId="175493048" sldId="304"/>
        </pc:sldMkLst>
        <pc:spChg chg="mod">
          <ac:chgData name="Marko Ristov" userId="7f88f9c7-3868-42db-a737-5119939079f7" providerId="ADAL" clId="{AD9735BA-DAFD-4905-BC37-ECEBF3F3E3E9}" dt="2024-10-18T08:36:22.845" v="24493" actId="20577"/>
          <ac:spMkLst>
            <pc:docMk/>
            <pc:sldMk cId="175493048" sldId="304"/>
            <ac:spMk id="3" creationId="{B97DA6BD-D694-8B38-B5EF-E026A7E97F62}"/>
          </ac:spMkLst>
        </pc:spChg>
      </pc:sldChg>
      <pc:sldChg chg="modSp add mod">
        <pc:chgData name="Marko Ristov" userId="7f88f9c7-3868-42db-a737-5119939079f7" providerId="ADAL" clId="{AD9735BA-DAFD-4905-BC37-ECEBF3F3E3E9}" dt="2024-10-18T08:49:37.047" v="25863" actId="27636"/>
        <pc:sldMkLst>
          <pc:docMk/>
          <pc:sldMk cId="3001681052" sldId="305"/>
        </pc:sldMkLst>
        <pc:spChg chg="mod">
          <ac:chgData name="Marko Ristov" userId="7f88f9c7-3868-42db-a737-5119939079f7" providerId="ADAL" clId="{AD9735BA-DAFD-4905-BC37-ECEBF3F3E3E9}" dt="2024-10-18T08:49:37.047" v="25863" actId="27636"/>
          <ac:spMkLst>
            <pc:docMk/>
            <pc:sldMk cId="3001681052" sldId="305"/>
            <ac:spMk id="3" creationId="{AB7844D4-A2FC-B84D-0B50-26763D73432F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09:53:53.961" v="31168" actId="108"/>
        <pc:sldMkLst>
          <pc:docMk/>
          <pc:sldMk cId="1814755084" sldId="306"/>
        </pc:sldMkLst>
        <pc:spChg chg="mod">
          <ac:chgData name="Marko Ristov" userId="7f88f9c7-3868-42db-a737-5119939079f7" providerId="ADAL" clId="{AD9735BA-DAFD-4905-BC37-ECEBF3F3E3E9}" dt="2024-10-18T09:53:15.465" v="31153" actId="27636"/>
          <ac:spMkLst>
            <pc:docMk/>
            <pc:sldMk cId="1814755084" sldId="306"/>
            <ac:spMk id="3" creationId="{3AEFB3E9-E080-B6D0-3EC5-1274B2E6F6CA}"/>
          </ac:spMkLst>
        </pc:spChg>
        <pc:spChg chg="add del mod">
          <ac:chgData name="Marko Ristov" userId="7f88f9c7-3868-42db-a737-5119939079f7" providerId="ADAL" clId="{AD9735BA-DAFD-4905-BC37-ECEBF3F3E3E9}" dt="2024-10-18T09:53:25.811" v="31158" actId="478"/>
          <ac:spMkLst>
            <pc:docMk/>
            <pc:sldMk cId="1814755084" sldId="306"/>
            <ac:spMk id="6" creationId="{96A656DC-67A9-194F-93DF-2E29BA863911}"/>
          </ac:spMkLst>
        </pc:spChg>
        <pc:spChg chg="add mod">
          <ac:chgData name="Marko Ristov" userId="7f88f9c7-3868-42db-a737-5119939079f7" providerId="ADAL" clId="{AD9735BA-DAFD-4905-BC37-ECEBF3F3E3E9}" dt="2024-10-18T09:53:53.961" v="31168" actId="108"/>
          <ac:spMkLst>
            <pc:docMk/>
            <pc:sldMk cId="1814755084" sldId="306"/>
            <ac:spMk id="7" creationId="{F4384339-B726-F32C-305D-4D765B933910}"/>
          </ac:spMkLst>
        </pc:spChg>
      </pc:sldChg>
      <pc:sldChg chg="addSp modSp add mod">
        <pc:chgData name="Marko Ristov" userId="7f88f9c7-3868-42db-a737-5119939079f7" providerId="ADAL" clId="{AD9735BA-DAFD-4905-BC37-ECEBF3F3E3E9}" dt="2024-10-18T12:06:16.606" v="31371" actId="1076"/>
        <pc:sldMkLst>
          <pc:docMk/>
          <pc:sldMk cId="763678194" sldId="307"/>
        </pc:sldMkLst>
        <pc:spChg chg="mod">
          <ac:chgData name="Marko Ristov" userId="7f88f9c7-3868-42db-a737-5119939079f7" providerId="ADAL" clId="{AD9735BA-DAFD-4905-BC37-ECEBF3F3E3E9}" dt="2024-10-18T12:06:13.135" v="31370" actId="1076"/>
          <ac:spMkLst>
            <pc:docMk/>
            <pc:sldMk cId="763678194" sldId="307"/>
            <ac:spMk id="3" creationId="{8E02D82C-0879-EF0F-9480-797A5FE72082}"/>
          </ac:spMkLst>
        </pc:spChg>
        <pc:picChg chg="add mod">
          <ac:chgData name="Marko Ristov" userId="7f88f9c7-3868-42db-a737-5119939079f7" providerId="ADAL" clId="{AD9735BA-DAFD-4905-BC37-ECEBF3F3E3E9}" dt="2024-10-18T12:06:16.606" v="31371" actId="1076"/>
          <ac:picMkLst>
            <pc:docMk/>
            <pc:sldMk cId="763678194" sldId="307"/>
            <ac:picMk id="4098" creationId="{98613028-E45B-BD38-A9F5-13CD0960030D}"/>
          </ac:picMkLst>
        </pc:picChg>
      </pc:sldChg>
      <pc:sldChg chg="modSp add mod">
        <pc:chgData name="Marko Ristov" userId="7f88f9c7-3868-42db-a737-5119939079f7" providerId="ADAL" clId="{AD9735BA-DAFD-4905-BC37-ECEBF3F3E3E9}" dt="2024-10-18T12:04:42.840" v="31367" actId="20577"/>
        <pc:sldMkLst>
          <pc:docMk/>
          <pc:sldMk cId="2986872001" sldId="308"/>
        </pc:sldMkLst>
        <pc:spChg chg="mod">
          <ac:chgData name="Marko Ristov" userId="7f88f9c7-3868-42db-a737-5119939079f7" providerId="ADAL" clId="{AD9735BA-DAFD-4905-BC37-ECEBF3F3E3E9}" dt="2024-10-18T12:04:42.840" v="31367" actId="20577"/>
          <ac:spMkLst>
            <pc:docMk/>
            <pc:sldMk cId="2986872001" sldId="308"/>
            <ac:spMk id="3" creationId="{53A6D485-8522-22C0-33DC-41B56776FDC1}"/>
          </ac:spMkLst>
        </pc:spChg>
      </pc:sldChg>
      <pc:sldChg chg="modSp add mod">
        <pc:chgData name="Marko Ristov" userId="7f88f9c7-3868-42db-a737-5119939079f7" providerId="ADAL" clId="{AD9735BA-DAFD-4905-BC37-ECEBF3F3E3E9}" dt="2024-10-18T09:35:41.783" v="29042" actId="20577"/>
        <pc:sldMkLst>
          <pc:docMk/>
          <pc:sldMk cId="1119675435" sldId="309"/>
        </pc:sldMkLst>
        <pc:spChg chg="mod">
          <ac:chgData name="Marko Ristov" userId="7f88f9c7-3868-42db-a737-5119939079f7" providerId="ADAL" clId="{AD9735BA-DAFD-4905-BC37-ECEBF3F3E3E9}" dt="2024-10-18T09:35:41.783" v="29042" actId="20577"/>
          <ac:spMkLst>
            <pc:docMk/>
            <pc:sldMk cId="1119675435" sldId="309"/>
            <ac:spMk id="3" creationId="{6887B1AF-FF77-9C94-4FF3-16BCCF2BF96E}"/>
          </ac:spMkLst>
        </pc:spChg>
      </pc:sldChg>
      <pc:sldChg chg="modSp add mod">
        <pc:chgData name="Marko Ristov" userId="7f88f9c7-3868-42db-a737-5119939079f7" providerId="ADAL" clId="{AD9735BA-DAFD-4905-BC37-ECEBF3F3E3E9}" dt="2024-10-18T09:43:27.418" v="30218" actId="20577"/>
        <pc:sldMkLst>
          <pc:docMk/>
          <pc:sldMk cId="3275173860" sldId="310"/>
        </pc:sldMkLst>
        <pc:spChg chg="mod">
          <ac:chgData name="Marko Ristov" userId="7f88f9c7-3868-42db-a737-5119939079f7" providerId="ADAL" clId="{AD9735BA-DAFD-4905-BC37-ECEBF3F3E3E9}" dt="2024-10-18T09:43:27.418" v="30218" actId="20577"/>
          <ac:spMkLst>
            <pc:docMk/>
            <pc:sldMk cId="3275173860" sldId="310"/>
            <ac:spMk id="3" creationId="{E47D2A08-A2D7-243A-CEB3-0792C1A0C673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10:30:49.716" v="31257" actId="1076"/>
        <pc:sldMkLst>
          <pc:docMk/>
          <pc:sldMk cId="1718260386" sldId="311"/>
        </pc:sldMkLst>
        <pc:spChg chg="del mod">
          <ac:chgData name="Marko Ristov" userId="7f88f9c7-3868-42db-a737-5119939079f7" providerId="ADAL" clId="{AD9735BA-DAFD-4905-BC37-ECEBF3F3E3E9}" dt="2024-10-18T09:57:18.667" v="31171" actId="22"/>
          <ac:spMkLst>
            <pc:docMk/>
            <pc:sldMk cId="1718260386" sldId="311"/>
            <ac:spMk id="3" creationId="{B28D6BE4-E374-C5A8-9C33-E2066E08DB5D}"/>
          </ac:spMkLst>
        </pc:spChg>
        <pc:spChg chg="add del mod">
          <ac:chgData name="Marko Ristov" userId="7f88f9c7-3868-42db-a737-5119939079f7" providerId="ADAL" clId="{AD9735BA-DAFD-4905-BC37-ECEBF3F3E3E9}" dt="2024-10-18T09:59:51.596" v="31196" actId="478"/>
          <ac:spMkLst>
            <pc:docMk/>
            <pc:sldMk cId="1718260386" sldId="311"/>
            <ac:spMk id="16" creationId="{F651622F-94D8-60DB-24C6-392443544D63}"/>
          </ac:spMkLst>
        </pc:spChg>
        <pc:spChg chg="add del mod">
          <ac:chgData name="Marko Ristov" userId="7f88f9c7-3868-42db-a737-5119939079f7" providerId="ADAL" clId="{AD9735BA-DAFD-4905-BC37-ECEBF3F3E3E9}" dt="2024-10-18T10:00:37.955" v="31210" actId="478"/>
          <ac:spMkLst>
            <pc:docMk/>
            <pc:sldMk cId="1718260386" sldId="311"/>
            <ac:spMk id="17" creationId="{0774FD3D-0BBE-FCC1-13CB-7729CF1F469A}"/>
          </ac:spMkLst>
        </pc:spChg>
        <pc:spChg chg="add mod">
          <ac:chgData name="Marko Ristov" userId="7f88f9c7-3868-42db-a737-5119939079f7" providerId="ADAL" clId="{AD9735BA-DAFD-4905-BC37-ECEBF3F3E3E9}" dt="2024-10-18T10:01:09.662" v="31216" actId="1076"/>
          <ac:spMkLst>
            <pc:docMk/>
            <pc:sldMk cId="1718260386" sldId="311"/>
            <ac:spMk id="18" creationId="{666A129F-7C6F-4297-4BD9-B84F0B4385A4}"/>
          </ac:spMkLst>
        </pc:spChg>
        <pc:spChg chg="add mod">
          <ac:chgData name="Marko Ristov" userId="7f88f9c7-3868-42db-a737-5119939079f7" providerId="ADAL" clId="{AD9735BA-DAFD-4905-BC37-ECEBF3F3E3E9}" dt="2024-10-18T10:01:13.169" v="31218" actId="571"/>
          <ac:spMkLst>
            <pc:docMk/>
            <pc:sldMk cId="1718260386" sldId="311"/>
            <ac:spMk id="20" creationId="{88F37BF3-8CF7-D912-4404-F44374763F32}"/>
          </ac:spMkLst>
        </pc:spChg>
        <pc:spChg chg="add mod">
          <ac:chgData name="Marko Ristov" userId="7f88f9c7-3868-42db-a737-5119939079f7" providerId="ADAL" clId="{AD9735BA-DAFD-4905-BC37-ECEBF3F3E3E9}" dt="2024-10-18T10:30:49.716" v="31257" actId="1076"/>
          <ac:spMkLst>
            <pc:docMk/>
            <pc:sldMk cId="1718260386" sldId="311"/>
            <ac:spMk id="21" creationId="{1882DED9-6E4E-816D-9775-03FFACD53FA1}"/>
          </ac:spMkLst>
        </pc:spChg>
        <pc:spChg chg="add del mod">
          <ac:chgData name="Marko Ristov" userId="7f88f9c7-3868-42db-a737-5119939079f7" providerId="ADAL" clId="{AD9735BA-DAFD-4905-BC37-ECEBF3F3E3E9}" dt="2024-10-18T10:01:55.449" v="31229" actId="478"/>
          <ac:spMkLst>
            <pc:docMk/>
            <pc:sldMk cId="1718260386" sldId="311"/>
            <ac:spMk id="22" creationId="{06B5F122-1B29-AF5C-F4CA-6AD90FE47874}"/>
          </ac:spMkLst>
        </pc:spChg>
        <pc:spChg chg="add mod">
          <ac:chgData name="Marko Ristov" userId="7f88f9c7-3868-42db-a737-5119939079f7" providerId="ADAL" clId="{AD9735BA-DAFD-4905-BC37-ECEBF3F3E3E9}" dt="2024-10-18T10:02:51.549" v="31235" actId="13822"/>
          <ac:spMkLst>
            <pc:docMk/>
            <pc:sldMk cId="1718260386" sldId="311"/>
            <ac:spMk id="23" creationId="{AB94229F-0AB5-7FE6-FA1E-86B237CBAA9B}"/>
          </ac:spMkLst>
        </pc:spChg>
        <pc:spChg chg="add mod">
          <ac:chgData name="Marko Ristov" userId="7f88f9c7-3868-42db-a737-5119939079f7" providerId="ADAL" clId="{AD9735BA-DAFD-4905-BC37-ECEBF3F3E3E9}" dt="2024-10-18T10:30:09.386" v="31249" actId="14100"/>
          <ac:spMkLst>
            <pc:docMk/>
            <pc:sldMk cId="1718260386" sldId="311"/>
            <ac:spMk id="24" creationId="{D31C6DE0-BA8A-31C7-C9A7-2D2F7C1ACB26}"/>
          </ac:spMkLst>
        </pc:spChg>
        <pc:spChg chg="add mod">
          <ac:chgData name="Marko Ristov" userId="7f88f9c7-3868-42db-a737-5119939079f7" providerId="ADAL" clId="{AD9735BA-DAFD-4905-BC37-ECEBF3F3E3E9}" dt="2024-10-18T10:30:23.893" v="31254" actId="1076"/>
          <ac:spMkLst>
            <pc:docMk/>
            <pc:sldMk cId="1718260386" sldId="311"/>
            <ac:spMk id="25" creationId="{0BE9FA1D-3F1A-76DA-A287-7130ECF84EF7}"/>
          </ac:spMkLst>
        </pc:spChg>
        <pc:picChg chg="add mod ord">
          <ac:chgData name="Marko Ristov" userId="7f88f9c7-3868-42db-a737-5119939079f7" providerId="ADAL" clId="{AD9735BA-DAFD-4905-BC37-ECEBF3F3E3E9}" dt="2024-10-18T10:30:16.297" v="31252" actId="1076"/>
          <ac:picMkLst>
            <pc:docMk/>
            <pc:sldMk cId="1718260386" sldId="311"/>
            <ac:picMk id="6" creationId="{F112BA0D-C36B-E78A-3475-E3F79C75B7FB}"/>
          </ac:picMkLst>
        </pc:picChg>
        <pc:picChg chg="add mod">
          <ac:chgData name="Marko Ristov" userId="7f88f9c7-3868-42db-a737-5119939079f7" providerId="ADAL" clId="{AD9735BA-DAFD-4905-BC37-ECEBF3F3E3E9}" dt="2024-10-18T09:58:32.573" v="31184" actId="14100"/>
          <ac:picMkLst>
            <pc:docMk/>
            <pc:sldMk cId="1718260386" sldId="311"/>
            <ac:picMk id="11" creationId="{A0311EEB-340F-CF9F-76A5-6F187133B9AB}"/>
          </ac:picMkLst>
        </pc:picChg>
        <pc:picChg chg="add mod ord">
          <ac:chgData name="Marko Ristov" userId="7f88f9c7-3868-42db-a737-5119939079f7" providerId="ADAL" clId="{AD9735BA-DAFD-4905-BC37-ECEBF3F3E3E9}" dt="2024-10-18T10:30:00.716" v="31246" actId="1076"/>
          <ac:picMkLst>
            <pc:docMk/>
            <pc:sldMk cId="1718260386" sldId="311"/>
            <ac:picMk id="13" creationId="{E9AED459-63FE-A912-5E57-BED600ABBA55}"/>
          </ac:picMkLst>
        </pc:picChg>
        <pc:picChg chg="add mod">
          <ac:chgData name="Marko Ristov" userId="7f88f9c7-3868-42db-a737-5119939079f7" providerId="ADAL" clId="{AD9735BA-DAFD-4905-BC37-ECEBF3F3E3E9}" dt="2024-10-18T10:01:40.077" v="31223" actId="1076"/>
          <ac:picMkLst>
            <pc:docMk/>
            <pc:sldMk cId="1718260386" sldId="311"/>
            <ac:picMk id="15" creationId="{E651B292-D2EA-1935-498F-C614BD3D967F}"/>
          </ac:picMkLst>
        </pc:picChg>
        <pc:picChg chg="add mod">
          <ac:chgData name="Marko Ristov" userId="7f88f9c7-3868-42db-a737-5119939079f7" providerId="ADAL" clId="{AD9735BA-DAFD-4905-BC37-ECEBF3F3E3E9}" dt="2024-10-18T10:01:13.169" v="31218" actId="571"/>
          <ac:picMkLst>
            <pc:docMk/>
            <pc:sldMk cId="1718260386" sldId="311"/>
            <ac:picMk id="19" creationId="{98F9233C-02B4-18BF-5B9B-84A35BF29858}"/>
          </ac:picMkLst>
        </pc:picChg>
      </pc:sldChg>
      <pc:sldChg chg="addSp modSp add mod">
        <pc:chgData name="Marko Ristov" userId="7f88f9c7-3868-42db-a737-5119939079f7" providerId="ADAL" clId="{AD9735BA-DAFD-4905-BC37-ECEBF3F3E3E9}" dt="2024-10-18T14:10:39.900" v="35928" actId="1076"/>
        <pc:sldMkLst>
          <pc:docMk/>
          <pc:sldMk cId="1144695257" sldId="312"/>
        </pc:sldMkLst>
        <pc:spChg chg="mod">
          <ac:chgData name="Marko Ristov" userId="7f88f9c7-3868-42db-a737-5119939079f7" providerId="ADAL" clId="{AD9735BA-DAFD-4905-BC37-ECEBF3F3E3E9}" dt="2024-10-18T12:30:59.508" v="33320" actId="20577"/>
          <ac:spMkLst>
            <pc:docMk/>
            <pc:sldMk cId="1144695257" sldId="312"/>
            <ac:spMk id="2" creationId="{019A8644-9561-D69F-0488-EA6E578E98F4}"/>
          </ac:spMkLst>
        </pc:spChg>
        <pc:spChg chg="mod">
          <ac:chgData name="Marko Ristov" userId="7f88f9c7-3868-42db-a737-5119939079f7" providerId="ADAL" clId="{AD9735BA-DAFD-4905-BC37-ECEBF3F3E3E9}" dt="2024-10-18T14:10:34.119" v="35926" actId="20577"/>
          <ac:spMkLst>
            <pc:docMk/>
            <pc:sldMk cId="1144695257" sldId="312"/>
            <ac:spMk id="3" creationId="{EACC5A45-8A7E-C3FA-6432-EC9BF826B3A7}"/>
          </ac:spMkLst>
        </pc:spChg>
        <pc:spChg chg="add mod">
          <ac:chgData name="Marko Ristov" userId="7f88f9c7-3868-42db-a737-5119939079f7" providerId="ADAL" clId="{AD9735BA-DAFD-4905-BC37-ECEBF3F3E3E9}" dt="2024-10-18T14:10:39.900" v="35928" actId="1076"/>
          <ac:spMkLst>
            <pc:docMk/>
            <pc:sldMk cId="1144695257" sldId="312"/>
            <ac:spMk id="5" creationId="{7F69BBBC-B2E1-0AC8-B36D-DA1F8381281B}"/>
          </ac:spMkLst>
        </pc:spChg>
        <pc:picChg chg="add mod">
          <ac:chgData name="Marko Ristov" userId="7f88f9c7-3868-42db-a737-5119939079f7" providerId="ADAL" clId="{AD9735BA-DAFD-4905-BC37-ECEBF3F3E3E9}" dt="2024-10-18T12:17:43.174" v="32378" actId="1076"/>
          <ac:picMkLst>
            <pc:docMk/>
            <pc:sldMk cId="1144695257" sldId="312"/>
            <ac:picMk id="6146" creationId="{33FDE6BE-A01A-E6AC-05E9-E92AFD6E22A2}"/>
          </ac:picMkLst>
        </pc:picChg>
      </pc:sldChg>
      <pc:sldChg chg="addSp modSp add mod ord">
        <pc:chgData name="Marko Ristov" userId="7f88f9c7-3868-42db-a737-5119939079f7" providerId="ADAL" clId="{AD9735BA-DAFD-4905-BC37-ECEBF3F3E3E9}" dt="2024-10-18T12:31:07.873" v="33328" actId="20577"/>
        <pc:sldMkLst>
          <pc:docMk/>
          <pc:sldMk cId="187447555" sldId="313"/>
        </pc:sldMkLst>
        <pc:spChg chg="mod">
          <ac:chgData name="Marko Ristov" userId="7f88f9c7-3868-42db-a737-5119939079f7" providerId="ADAL" clId="{AD9735BA-DAFD-4905-BC37-ECEBF3F3E3E9}" dt="2024-10-18T12:31:07.873" v="33328" actId="20577"/>
          <ac:spMkLst>
            <pc:docMk/>
            <pc:sldMk cId="187447555" sldId="313"/>
            <ac:spMk id="2" creationId="{AAADDD6D-FB0E-C1DC-BF1B-F2ACEC3FA532}"/>
          </ac:spMkLst>
        </pc:spChg>
        <pc:spChg chg="mod">
          <ac:chgData name="Marko Ristov" userId="7f88f9c7-3868-42db-a737-5119939079f7" providerId="ADAL" clId="{AD9735BA-DAFD-4905-BC37-ECEBF3F3E3E9}" dt="2024-10-18T12:30:02.348" v="33311" actId="20577"/>
          <ac:spMkLst>
            <pc:docMk/>
            <pc:sldMk cId="187447555" sldId="313"/>
            <ac:spMk id="3" creationId="{9F5C4DB6-2AB4-AE0D-903A-056254997D88}"/>
          </ac:spMkLst>
        </pc:spChg>
        <pc:spChg chg="add mod">
          <ac:chgData name="Marko Ristov" userId="7f88f9c7-3868-42db-a737-5119939079f7" providerId="ADAL" clId="{AD9735BA-DAFD-4905-BC37-ECEBF3F3E3E9}" dt="2024-10-18T12:30:47.968" v="33315" actId="1076"/>
          <ac:spMkLst>
            <pc:docMk/>
            <pc:sldMk cId="187447555" sldId="313"/>
            <ac:spMk id="5" creationId="{9738C787-D942-82AA-10EB-60F4F17CA002}"/>
          </ac:spMkLst>
        </pc:spChg>
        <pc:spChg chg="add mod">
          <ac:chgData name="Marko Ristov" userId="7f88f9c7-3868-42db-a737-5119939079f7" providerId="ADAL" clId="{AD9735BA-DAFD-4905-BC37-ECEBF3F3E3E9}" dt="2024-10-18T12:30:50.624" v="33316" actId="1076"/>
          <ac:spMkLst>
            <pc:docMk/>
            <pc:sldMk cId="187447555" sldId="313"/>
            <ac:spMk id="6" creationId="{E43F384E-7182-14DE-9F7A-0C389C90FD16}"/>
          </ac:spMkLst>
        </pc:spChg>
        <pc:picChg chg="add mod">
          <ac:chgData name="Marko Ristov" userId="7f88f9c7-3868-42db-a737-5119939079f7" providerId="ADAL" clId="{AD9735BA-DAFD-4905-BC37-ECEBF3F3E3E9}" dt="2024-10-18T12:30:44.663" v="33314" actId="1076"/>
          <ac:picMkLst>
            <pc:docMk/>
            <pc:sldMk cId="187447555" sldId="313"/>
            <ac:picMk id="7170" creationId="{41774DBF-01EF-8B82-2E1E-58B9CC04AE8D}"/>
          </ac:picMkLst>
        </pc:picChg>
        <pc:picChg chg="add mod">
          <ac:chgData name="Marko Ristov" userId="7f88f9c7-3868-42db-a737-5119939079f7" providerId="ADAL" clId="{AD9735BA-DAFD-4905-BC37-ECEBF3F3E3E9}" dt="2024-10-18T12:30:44.663" v="33314" actId="1076"/>
          <ac:picMkLst>
            <pc:docMk/>
            <pc:sldMk cId="187447555" sldId="313"/>
            <ac:picMk id="7172" creationId="{DF020ACF-F0D4-4C33-9C2C-9A708CCB64FD}"/>
          </ac:picMkLst>
        </pc:picChg>
      </pc:sldChg>
      <pc:sldChg chg="addSp delSp modSp add mod">
        <pc:chgData name="Marko Ristov" userId="7f88f9c7-3868-42db-a737-5119939079f7" providerId="ADAL" clId="{AD9735BA-DAFD-4905-BC37-ECEBF3F3E3E9}" dt="2024-10-18T14:02:10.057" v="35923" actId="20577"/>
        <pc:sldMkLst>
          <pc:docMk/>
          <pc:sldMk cId="2942084717" sldId="314"/>
        </pc:sldMkLst>
        <pc:spChg chg="mod">
          <ac:chgData name="Marko Ristov" userId="7f88f9c7-3868-42db-a737-5119939079f7" providerId="ADAL" clId="{AD9735BA-DAFD-4905-BC37-ECEBF3F3E3E9}" dt="2024-10-18T12:31:42.341" v="33370" actId="20577"/>
          <ac:spMkLst>
            <pc:docMk/>
            <pc:sldMk cId="2942084717" sldId="314"/>
            <ac:spMk id="2" creationId="{D274FE6A-168C-2CE6-D3AF-0A1622488DAF}"/>
          </ac:spMkLst>
        </pc:spChg>
        <pc:spChg chg="mod">
          <ac:chgData name="Marko Ristov" userId="7f88f9c7-3868-42db-a737-5119939079f7" providerId="ADAL" clId="{AD9735BA-DAFD-4905-BC37-ECEBF3F3E3E9}" dt="2024-10-18T14:02:10.057" v="35923" actId="20577"/>
          <ac:spMkLst>
            <pc:docMk/>
            <pc:sldMk cId="2942084717" sldId="314"/>
            <ac:spMk id="3" creationId="{A4A938F6-5AB1-A931-ADBF-E7A8792A368B}"/>
          </ac:spMkLst>
        </pc:spChg>
        <pc:picChg chg="add del mod">
          <ac:chgData name="Marko Ristov" userId="7f88f9c7-3868-42db-a737-5119939079f7" providerId="ADAL" clId="{AD9735BA-DAFD-4905-BC37-ECEBF3F3E3E9}" dt="2024-10-18T13:21:13.325" v="34603" actId="21"/>
          <ac:picMkLst>
            <pc:docMk/>
            <pc:sldMk cId="2942084717" sldId="314"/>
            <ac:picMk id="9218" creationId="{4F80C394-EA33-7AE9-0E6B-F5DCC39483CF}"/>
          </ac:picMkLst>
        </pc:picChg>
        <pc:picChg chg="add del mod">
          <ac:chgData name="Marko Ristov" userId="7f88f9c7-3868-42db-a737-5119939079f7" providerId="ADAL" clId="{AD9735BA-DAFD-4905-BC37-ECEBF3F3E3E9}" dt="2024-10-18T13:21:13.325" v="34603" actId="21"/>
          <ac:picMkLst>
            <pc:docMk/>
            <pc:sldMk cId="2942084717" sldId="314"/>
            <ac:picMk id="9219" creationId="{669C8B8F-B83C-BD1A-E0DD-C01F72022E89}"/>
          </ac:picMkLst>
        </pc:picChg>
        <pc:picChg chg="add">
          <ac:chgData name="Marko Ristov" userId="7f88f9c7-3868-42db-a737-5119939079f7" providerId="ADAL" clId="{AD9735BA-DAFD-4905-BC37-ECEBF3F3E3E9}" dt="2024-10-18T12:52:10.211" v="33978"/>
          <ac:picMkLst>
            <pc:docMk/>
            <pc:sldMk cId="2942084717" sldId="314"/>
            <ac:picMk id="9221" creationId="{E9CE9AEE-A890-A8EE-B38E-4CD33BB35722}"/>
          </ac:picMkLst>
        </pc:picChg>
        <pc:picChg chg="add">
          <ac:chgData name="Marko Ristov" userId="7f88f9c7-3868-42db-a737-5119939079f7" providerId="ADAL" clId="{AD9735BA-DAFD-4905-BC37-ECEBF3F3E3E9}" dt="2024-10-18T12:52:10.211" v="33978"/>
          <ac:picMkLst>
            <pc:docMk/>
            <pc:sldMk cId="2942084717" sldId="314"/>
            <ac:picMk id="9222" creationId="{DA7103C3-9424-719D-AB06-3D9911A25741}"/>
          </ac:picMkLst>
        </pc:picChg>
        <pc:picChg chg="add">
          <ac:chgData name="Marko Ristov" userId="7f88f9c7-3868-42db-a737-5119939079f7" providerId="ADAL" clId="{AD9735BA-DAFD-4905-BC37-ECEBF3F3E3E9}" dt="2024-10-18T12:52:10.211" v="33978"/>
          <ac:picMkLst>
            <pc:docMk/>
            <pc:sldMk cId="2942084717" sldId="314"/>
            <ac:picMk id="9223" creationId="{82E107B2-205B-0077-AF97-872C54867900}"/>
          </ac:picMkLst>
        </pc:picChg>
        <pc:picChg chg="add mod">
          <ac:chgData name="Marko Ristov" userId="7f88f9c7-3868-42db-a737-5119939079f7" providerId="ADAL" clId="{AD9735BA-DAFD-4905-BC37-ECEBF3F3E3E9}" dt="2024-10-18T12:54:09.232" v="34007" actId="1076"/>
          <ac:picMkLst>
            <pc:docMk/>
            <pc:sldMk cId="2942084717" sldId="314"/>
            <ac:picMk id="9225" creationId="{06469280-081A-1294-E87E-78115E6B6343}"/>
          </ac:picMkLst>
        </pc:picChg>
        <pc:picChg chg="add mod">
          <ac:chgData name="Marko Ristov" userId="7f88f9c7-3868-42db-a737-5119939079f7" providerId="ADAL" clId="{AD9735BA-DAFD-4905-BC37-ECEBF3F3E3E9}" dt="2024-10-18T12:54:09.232" v="34007" actId="1076"/>
          <ac:picMkLst>
            <pc:docMk/>
            <pc:sldMk cId="2942084717" sldId="314"/>
            <ac:picMk id="9226" creationId="{47446E54-B129-A2DA-CD4C-9D5A7B0499DE}"/>
          </ac:picMkLst>
        </pc:picChg>
        <pc:picChg chg="add mod">
          <ac:chgData name="Marko Ristov" userId="7f88f9c7-3868-42db-a737-5119939079f7" providerId="ADAL" clId="{AD9735BA-DAFD-4905-BC37-ECEBF3F3E3E9}" dt="2024-10-18T12:54:09.232" v="34007" actId="1076"/>
          <ac:picMkLst>
            <pc:docMk/>
            <pc:sldMk cId="2942084717" sldId="314"/>
            <ac:picMk id="9227" creationId="{A5922F79-67C2-A69E-441C-2F63BA578635}"/>
          </ac:picMkLst>
        </pc:picChg>
      </pc:sldChg>
      <pc:sldChg chg="modSp add del mod">
        <pc:chgData name="Marko Ristov" userId="7f88f9c7-3868-42db-a737-5119939079f7" providerId="ADAL" clId="{AD9735BA-DAFD-4905-BC37-ECEBF3F3E3E9}" dt="2024-10-18T12:54:36.001" v="34011" actId="47"/>
        <pc:sldMkLst>
          <pc:docMk/>
          <pc:sldMk cId="4077764616" sldId="315"/>
        </pc:sldMkLst>
        <pc:spChg chg="mod">
          <ac:chgData name="Marko Ristov" userId="7f88f9c7-3868-42db-a737-5119939079f7" providerId="ADAL" clId="{AD9735BA-DAFD-4905-BC37-ECEBF3F3E3E9}" dt="2024-10-18T12:54:30.666" v="34010" actId="14100"/>
          <ac:spMkLst>
            <pc:docMk/>
            <pc:sldMk cId="4077764616" sldId="315"/>
            <ac:spMk id="3" creationId="{CB193241-1FCE-030B-E39F-508D778395E5}"/>
          </ac:spMkLst>
        </pc:spChg>
      </pc:sldChg>
      <pc:sldChg chg="modSp add mod">
        <pc:chgData name="Marko Ristov" userId="7f88f9c7-3868-42db-a737-5119939079f7" providerId="ADAL" clId="{AD9735BA-DAFD-4905-BC37-ECEBF3F3E3E9}" dt="2024-10-18T15:44:22.942" v="37108" actId="20577"/>
        <pc:sldMkLst>
          <pc:docMk/>
          <pc:sldMk cId="2398201868" sldId="316"/>
        </pc:sldMkLst>
        <pc:spChg chg="mod">
          <ac:chgData name="Marko Ristov" userId="7f88f9c7-3868-42db-a737-5119939079f7" providerId="ADAL" clId="{AD9735BA-DAFD-4905-BC37-ECEBF3F3E3E9}" dt="2024-10-18T15:22:46.111" v="36501" actId="20577"/>
          <ac:spMkLst>
            <pc:docMk/>
            <pc:sldMk cId="2398201868" sldId="316"/>
            <ac:spMk id="2" creationId="{12E53803-67DF-9D7A-0C7C-1E80CF9653AA}"/>
          </ac:spMkLst>
        </pc:spChg>
        <pc:spChg chg="mod">
          <ac:chgData name="Marko Ristov" userId="7f88f9c7-3868-42db-a737-5119939079f7" providerId="ADAL" clId="{AD9735BA-DAFD-4905-BC37-ECEBF3F3E3E9}" dt="2024-10-18T15:44:22.942" v="37108" actId="20577"/>
          <ac:spMkLst>
            <pc:docMk/>
            <pc:sldMk cId="2398201868" sldId="316"/>
            <ac:spMk id="3" creationId="{596606E8-3CFA-8F9C-894B-0A103DC1FD2C}"/>
          </ac:spMkLst>
        </pc:spChg>
      </pc:sldChg>
      <pc:sldChg chg="add del">
        <pc:chgData name="Marko Ristov" userId="7f88f9c7-3868-42db-a737-5119939079f7" providerId="ADAL" clId="{AD9735BA-DAFD-4905-BC37-ECEBF3F3E3E9}" dt="2024-10-18T16:25:34.844" v="37966" actId="47"/>
        <pc:sldMkLst>
          <pc:docMk/>
          <pc:sldMk cId="514381772" sldId="317"/>
        </pc:sldMkLst>
      </pc:sldChg>
      <pc:sldChg chg="modSp add mod">
        <pc:chgData name="Marko Ristov" userId="7f88f9c7-3868-42db-a737-5119939079f7" providerId="ADAL" clId="{AD9735BA-DAFD-4905-BC37-ECEBF3F3E3E9}" dt="2024-10-18T16:52:01.117" v="38003"/>
        <pc:sldMkLst>
          <pc:docMk/>
          <pc:sldMk cId="3901681107" sldId="318"/>
        </pc:sldMkLst>
        <pc:spChg chg="mod">
          <ac:chgData name="Marko Ristov" userId="7f88f9c7-3868-42db-a737-5119939079f7" providerId="ADAL" clId="{AD9735BA-DAFD-4905-BC37-ECEBF3F3E3E9}" dt="2024-10-18T16:48:16.446" v="38002" actId="20577"/>
          <ac:spMkLst>
            <pc:docMk/>
            <pc:sldMk cId="3901681107" sldId="318"/>
            <ac:spMk id="2" creationId="{0C1C1AFB-9BFD-92C4-93C9-5C3CE5980F33}"/>
          </ac:spMkLst>
        </pc:spChg>
        <pc:spChg chg="mod">
          <ac:chgData name="Marko Ristov" userId="7f88f9c7-3868-42db-a737-5119939079f7" providerId="ADAL" clId="{AD9735BA-DAFD-4905-BC37-ECEBF3F3E3E9}" dt="2024-10-18T16:52:01.117" v="38003"/>
          <ac:spMkLst>
            <pc:docMk/>
            <pc:sldMk cId="3901681107" sldId="318"/>
            <ac:spMk id="3" creationId="{25BF3B08-6F16-230E-4B00-2DC231C6AFF1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12:31:03.758" v="33324" actId="20577"/>
        <pc:sldMkLst>
          <pc:docMk/>
          <pc:sldMk cId="1396774093" sldId="319"/>
        </pc:sldMkLst>
        <pc:spChg chg="mod">
          <ac:chgData name="Marko Ristov" userId="7f88f9c7-3868-42db-a737-5119939079f7" providerId="ADAL" clId="{AD9735BA-DAFD-4905-BC37-ECEBF3F3E3E9}" dt="2024-10-18T12:31:03.758" v="33324" actId="20577"/>
          <ac:spMkLst>
            <pc:docMk/>
            <pc:sldMk cId="1396774093" sldId="319"/>
            <ac:spMk id="2" creationId="{BD6F873A-25EC-2294-8194-7FF933746CB4}"/>
          </ac:spMkLst>
        </pc:spChg>
        <pc:spChg chg="mod">
          <ac:chgData name="Marko Ristov" userId="7f88f9c7-3868-42db-a737-5119939079f7" providerId="ADAL" clId="{AD9735BA-DAFD-4905-BC37-ECEBF3F3E3E9}" dt="2024-10-18T12:26:42.798" v="33035" actId="27636"/>
          <ac:spMkLst>
            <pc:docMk/>
            <pc:sldMk cId="1396774093" sldId="319"/>
            <ac:spMk id="3" creationId="{C0715FF1-0022-E07E-3551-373402B2625B}"/>
          </ac:spMkLst>
        </pc:spChg>
        <pc:spChg chg="add mod">
          <ac:chgData name="Marko Ristov" userId="7f88f9c7-3868-42db-a737-5119939079f7" providerId="ADAL" clId="{AD9735BA-DAFD-4905-BC37-ECEBF3F3E3E9}" dt="2024-10-18T12:19:17.627" v="32631"/>
          <ac:spMkLst>
            <pc:docMk/>
            <pc:sldMk cId="1396774093" sldId="319"/>
            <ac:spMk id="7" creationId="{13886C78-188A-26B4-E0E2-87EE3EB6C587}"/>
          </ac:spMkLst>
        </pc:spChg>
        <pc:spChg chg="add mod">
          <ac:chgData name="Marko Ristov" userId="7f88f9c7-3868-42db-a737-5119939079f7" providerId="ADAL" clId="{AD9735BA-DAFD-4905-BC37-ECEBF3F3E3E9}" dt="2024-10-18T12:19:17.627" v="32631"/>
          <ac:spMkLst>
            <pc:docMk/>
            <pc:sldMk cId="1396774093" sldId="319"/>
            <ac:spMk id="13" creationId="{4AF58A21-A0B1-D70A-8640-719BAB54E421}"/>
          </ac:spMkLst>
        </pc:spChg>
        <pc:spChg chg="add del mod topLvl">
          <ac:chgData name="Marko Ristov" userId="7f88f9c7-3868-42db-a737-5119939079f7" providerId="ADAL" clId="{AD9735BA-DAFD-4905-BC37-ECEBF3F3E3E9}" dt="2024-10-18T12:26:04.864" v="32933" actId="478"/>
          <ac:spMkLst>
            <pc:docMk/>
            <pc:sldMk cId="1396774093" sldId="319"/>
            <ac:spMk id="31" creationId="{1D1507DB-2D86-13B0-78A7-D1375EFF5D18}"/>
          </ac:spMkLst>
        </pc:spChg>
        <pc:grpChg chg="add del mod">
          <ac:chgData name="Marko Ristov" userId="7f88f9c7-3868-42db-a737-5119939079f7" providerId="ADAL" clId="{AD9735BA-DAFD-4905-BC37-ECEBF3F3E3E9}" dt="2024-10-18T12:20:00.022" v="32640" actId="478"/>
          <ac:grpSpMkLst>
            <pc:docMk/>
            <pc:sldMk cId="1396774093" sldId="319"/>
            <ac:grpSpMk id="5" creationId="{6EE51F2C-F75C-F5BA-C3DD-DB3D4800F8C9}"/>
          </ac:grpSpMkLst>
        </pc:grpChg>
        <pc:grpChg chg="add mod">
          <ac:chgData name="Marko Ristov" userId="7f88f9c7-3868-42db-a737-5119939079f7" providerId="ADAL" clId="{AD9735BA-DAFD-4905-BC37-ECEBF3F3E3E9}" dt="2024-10-18T12:26:14.392" v="32936" actId="1076"/>
          <ac:grpSpMkLst>
            <pc:docMk/>
            <pc:sldMk cId="1396774093" sldId="319"/>
            <ac:grpSpMk id="6" creationId="{9C27A800-5890-08BC-DF1F-A9FCA3059F53}"/>
          </ac:grpSpMkLst>
        </pc:grpChg>
        <pc:grpChg chg="add mod">
          <ac:chgData name="Marko Ristov" userId="7f88f9c7-3868-42db-a737-5119939079f7" providerId="ADAL" clId="{AD9735BA-DAFD-4905-BC37-ECEBF3F3E3E9}" dt="2024-10-18T12:19:17.627" v="32631"/>
          <ac:grpSpMkLst>
            <pc:docMk/>
            <pc:sldMk cId="1396774093" sldId="319"/>
            <ac:grpSpMk id="11" creationId="{B501114B-120D-CF2C-08EF-A49CD37090EC}"/>
          </ac:grpSpMkLst>
        </pc:grpChg>
        <pc:grpChg chg="add mod">
          <ac:chgData name="Marko Ristov" userId="7f88f9c7-3868-42db-a737-5119939079f7" providerId="ADAL" clId="{AD9735BA-DAFD-4905-BC37-ECEBF3F3E3E9}" dt="2024-10-18T12:19:17.627" v="32631"/>
          <ac:grpSpMkLst>
            <pc:docMk/>
            <pc:sldMk cId="1396774093" sldId="319"/>
            <ac:grpSpMk id="12" creationId="{DB847D93-6152-739C-D088-6681B69354D5}"/>
          </ac:grpSpMkLst>
        </pc:grpChg>
        <pc:grpChg chg="add mod">
          <ac:chgData name="Marko Ristov" userId="7f88f9c7-3868-42db-a737-5119939079f7" providerId="ADAL" clId="{AD9735BA-DAFD-4905-BC37-ECEBF3F3E3E9}" dt="2024-10-18T12:19:17.627" v="32631"/>
          <ac:grpSpMkLst>
            <pc:docMk/>
            <pc:sldMk cId="1396774093" sldId="319"/>
            <ac:grpSpMk id="14" creationId="{2CE0CCBC-E7F9-16D7-0811-46419844364C}"/>
          </ac:grpSpMkLst>
        </pc:grpChg>
        <pc:grpChg chg="add del mod topLvl">
          <ac:chgData name="Marko Ristov" userId="7f88f9c7-3868-42db-a737-5119939079f7" providerId="ADAL" clId="{AD9735BA-DAFD-4905-BC37-ECEBF3F3E3E9}" dt="2024-10-18T12:26:04.864" v="32933" actId="478"/>
          <ac:grpSpMkLst>
            <pc:docMk/>
            <pc:sldMk cId="1396774093" sldId="319"/>
            <ac:grpSpMk id="25" creationId="{0FE30576-6B34-CB25-5C44-EB1F64C85D6F}"/>
          </ac:grpSpMkLst>
        </pc:grpChg>
        <pc:picChg chg="add mod topLvl">
          <ac:chgData name="Marko Ristov" userId="7f88f9c7-3868-42db-a737-5119939079f7" providerId="ADAL" clId="{AD9735BA-DAFD-4905-BC37-ECEBF3F3E3E9}" dt="2024-10-18T12:26:04.864" v="32933" actId="478"/>
          <ac:picMkLst>
            <pc:docMk/>
            <pc:sldMk cId="1396774093" sldId="319"/>
            <ac:picMk id="30" creationId="{DE933F07-698F-6E79-11AC-543843CF50E3}"/>
          </ac:picMkLst>
        </pc:picChg>
        <pc:picChg chg="del mod">
          <ac:chgData name="Marko Ristov" userId="7f88f9c7-3868-42db-a737-5119939079f7" providerId="ADAL" clId="{AD9735BA-DAFD-4905-BC37-ECEBF3F3E3E9}" dt="2024-10-18T12:17:59.764" v="32391" actId="478"/>
          <ac:picMkLst>
            <pc:docMk/>
            <pc:sldMk cId="1396774093" sldId="319"/>
            <ac:picMk id="6146" creationId="{49628AA2-E34D-4247-5AD9-358AD309ADA6}"/>
          </ac:picMkLst>
        </pc:picChg>
        <pc:cxnChg chg="add mod">
          <ac:chgData name="Marko Ristov" userId="7f88f9c7-3868-42db-a737-5119939079f7" providerId="ADAL" clId="{AD9735BA-DAFD-4905-BC37-ECEBF3F3E3E9}" dt="2024-10-18T12:22:35.309" v="32932" actId="1037"/>
          <ac:cxnSpMkLst>
            <pc:docMk/>
            <pc:sldMk cId="1396774093" sldId="319"/>
            <ac:cxnSpMk id="15" creationId="{3518CCD8-04A4-C2B8-18C5-B2BAC90426A9}"/>
          </ac:cxnSpMkLst>
        </pc:cxnChg>
        <pc:cxnChg chg="add mod">
          <ac:chgData name="Marko Ristov" userId="7f88f9c7-3868-42db-a737-5119939079f7" providerId="ADAL" clId="{AD9735BA-DAFD-4905-BC37-ECEBF3F3E3E9}" dt="2024-10-18T12:21:57.977" v="32921" actId="1036"/>
          <ac:cxnSpMkLst>
            <pc:docMk/>
            <pc:sldMk cId="1396774093" sldId="319"/>
            <ac:cxnSpMk id="16" creationId="{E4EA00EA-AD33-B86E-E6C0-EEBC7AD4F44D}"/>
          </ac:cxnSpMkLst>
        </pc:cxnChg>
        <pc:cxnChg chg="add mod">
          <ac:chgData name="Marko Ristov" userId="7f88f9c7-3868-42db-a737-5119939079f7" providerId="ADAL" clId="{AD9735BA-DAFD-4905-BC37-ECEBF3F3E3E9}" dt="2024-10-18T12:21:57.013" v="32920" actId="1036"/>
          <ac:cxnSpMkLst>
            <pc:docMk/>
            <pc:sldMk cId="1396774093" sldId="319"/>
            <ac:cxnSpMk id="17" creationId="{067CCF32-714C-FDBB-1C6F-E31282332FF4}"/>
          </ac:cxnSpMkLst>
        </pc:cxnChg>
        <pc:cxnChg chg="add mod">
          <ac:chgData name="Marko Ristov" userId="7f88f9c7-3868-42db-a737-5119939079f7" providerId="ADAL" clId="{AD9735BA-DAFD-4905-BC37-ECEBF3F3E3E9}" dt="2024-10-18T12:22:00.629" v="32922" actId="1036"/>
          <ac:cxnSpMkLst>
            <pc:docMk/>
            <pc:sldMk cId="1396774093" sldId="319"/>
            <ac:cxnSpMk id="18" creationId="{42A1CF01-C40C-4D13-BFB5-FE8DF22DB91A}"/>
          </ac:cxnSpMkLst>
        </pc:cxnChg>
        <pc:cxnChg chg="add mod">
          <ac:chgData name="Marko Ristov" userId="7f88f9c7-3868-42db-a737-5119939079f7" providerId="ADAL" clId="{AD9735BA-DAFD-4905-BC37-ECEBF3F3E3E9}" dt="2024-10-18T12:22:14.817" v="32924" actId="1076"/>
          <ac:cxnSpMkLst>
            <pc:docMk/>
            <pc:sldMk cId="1396774093" sldId="319"/>
            <ac:cxnSpMk id="19" creationId="{3BE4F7F2-C730-F10E-624B-FD2B74BC5146}"/>
          </ac:cxnSpMkLst>
        </pc:cxnChg>
        <pc:cxnChg chg="add mod">
          <ac:chgData name="Marko Ristov" userId="7f88f9c7-3868-42db-a737-5119939079f7" providerId="ADAL" clId="{AD9735BA-DAFD-4905-BC37-ECEBF3F3E3E9}" dt="2024-10-18T12:22:22.610" v="32925" actId="1076"/>
          <ac:cxnSpMkLst>
            <pc:docMk/>
            <pc:sldMk cId="1396774093" sldId="319"/>
            <ac:cxnSpMk id="20" creationId="{8B9E6116-71F8-137D-212B-20B8C4243AEB}"/>
          </ac:cxnSpMkLst>
        </pc:cxnChg>
        <pc:cxnChg chg="add mod">
          <ac:chgData name="Marko Ristov" userId="7f88f9c7-3868-42db-a737-5119939079f7" providerId="ADAL" clId="{AD9735BA-DAFD-4905-BC37-ECEBF3F3E3E9}" dt="2024-10-18T12:19:17.627" v="32631"/>
          <ac:cxnSpMkLst>
            <pc:docMk/>
            <pc:sldMk cId="1396774093" sldId="319"/>
            <ac:cxnSpMk id="21" creationId="{362603D3-DB81-2DEE-FED2-4EAABF607D98}"/>
          </ac:cxnSpMkLst>
        </pc:cxnChg>
        <pc:cxnChg chg="add mod">
          <ac:chgData name="Marko Ristov" userId="7f88f9c7-3868-42db-a737-5119939079f7" providerId="ADAL" clId="{AD9735BA-DAFD-4905-BC37-ECEBF3F3E3E9}" dt="2024-10-18T12:19:17.627" v="32631"/>
          <ac:cxnSpMkLst>
            <pc:docMk/>
            <pc:sldMk cId="1396774093" sldId="319"/>
            <ac:cxnSpMk id="22" creationId="{7CA98165-4630-C0CA-BDAB-A6FB70F6D317}"/>
          </ac:cxnSpMkLst>
        </pc:cxnChg>
        <pc:cxnChg chg="add mod">
          <ac:chgData name="Marko Ristov" userId="7f88f9c7-3868-42db-a737-5119939079f7" providerId="ADAL" clId="{AD9735BA-DAFD-4905-BC37-ECEBF3F3E3E9}" dt="2024-10-18T12:19:17.627" v="32631"/>
          <ac:cxnSpMkLst>
            <pc:docMk/>
            <pc:sldMk cId="1396774093" sldId="319"/>
            <ac:cxnSpMk id="23" creationId="{F77969FD-EDAE-5DA3-1E30-0C5E6EE4834D}"/>
          </ac:cxnSpMkLst>
        </pc:cxnChg>
        <pc:cxnChg chg="add mod">
          <ac:chgData name="Marko Ristov" userId="7f88f9c7-3868-42db-a737-5119939079f7" providerId="ADAL" clId="{AD9735BA-DAFD-4905-BC37-ECEBF3F3E3E9}" dt="2024-10-18T12:19:17.627" v="32631"/>
          <ac:cxnSpMkLst>
            <pc:docMk/>
            <pc:sldMk cId="1396774093" sldId="319"/>
            <ac:cxnSpMk id="24" creationId="{EA9829AC-D1F2-7698-568B-E9F29B44031D}"/>
          </ac:cxnSpMkLst>
        </pc:cxnChg>
        <pc:cxnChg chg="add del mod">
          <ac:chgData name="Marko Ristov" userId="7f88f9c7-3868-42db-a737-5119939079f7" providerId="ADAL" clId="{AD9735BA-DAFD-4905-BC37-ECEBF3F3E3E9}" dt="2024-10-18T12:20:00.022" v="32640" actId="478"/>
          <ac:cxnSpMkLst>
            <pc:docMk/>
            <pc:sldMk cId="1396774093" sldId="319"/>
            <ac:cxnSpMk id="26" creationId="{BD1670D6-2555-BB61-FE6D-5CB9EA9F8133}"/>
          </ac:cxnSpMkLst>
        </pc:cxnChg>
        <pc:cxnChg chg="add del mod">
          <ac:chgData name="Marko Ristov" userId="7f88f9c7-3868-42db-a737-5119939079f7" providerId="ADAL" clId="{AD9735BA-DAFD-4905-BC37-ECEBF3F3E3E9}" dt="2024-10-18T12:20:00.022" v="32640" actId="478"/>
          <ac:cxnSpMkLst>
            <pc:docMk/>
            <pc:sldMk cId="1396774093" sldId="319"/>
            <ac:cxnSpMk id="27" creationId="{00F8BC33-4E97-92B3-7A7E-BF85B7E65D6E}"/>
          </ac:cxnSpMkLst>
        </pc:cxnChg>
        <pc:cxnChg chg="add del mod">
          <ac:chgData name="Marko Ristov" userId="7f88f9c7-3868-42db-a737-5119939079f7" providerId="ADAL" clId="{AD9735BA-DAFD-4905-BC37-ECEBF3F3E3E9}" dt="2024-10-18T12:20:00.022" v="32640" actId="478"/>
          <ac:cxnSpMkLst>
            <pc:docMk/>
            <pc:sldMk cId="1396774093" sldId="319"/>
            <ac:cxnSpMk id="28" creationId="{1725E723-76CE-20CC-6656-F4D563035EF4}"/>
          </ac:cxnSpMkLst>
        </pc:cxnChg>
        <pc:cxnChg chg="add del mod topLvl">
          <ac:chgData name="Marko Ristov" userId="7f88f9c7-3868-42db-a737-5119939079f7" providerId="ADAL" clId="{AD9735BA-DAFD-4905-BC37-ECEBF3F3E3E9}" dt="2024-10-18T12:20:00.022" v="32640" actId="478"/>
          <ac:cxnSpMkLst>
            <pc:docMk/>
            <pc:sldMk cId="1396774093" sldId="319"/>
            <ac:cxnSpMk id="29" creationId="{DB548B8B-2FA3-93C1-891D-1008F6941CBC}"/>
          </ac:cxnSpMkLst>
        </pc:cxnChg>
      </pc:sldChg>
      <pc:sldChg chg="addSp modSp add mod">
        <pc:chgData name="Marko Ristov" userId="7f88f9c7-3868-42db-a737-5119939079f7" providerId="ADAL" clId="{AD9735BA-DAFD-4905-BC37-ECEBF3F3E3E9}" dt="2024-10-18T13:21:32.263" v="34610" actId="1076"/>
        <pc:sldMkLst>
          <pc:docMk/>
          <pc:sldMk cId="646248089" sldId="320"/>
        </pc:sldMkLst>
        <pc:spChg chg="mod">
          <ac:chgData name="Marko Ristov" userId="7f88f9c7-3868-42db-a737-5119939079f7" providerId="ADAL" clId="{AD9735BA-DAFD-4905-BC37-ECEBF3F3E3E9}" dt="2024-10-18T12:54:59.269" v="34030" actId="20577"/>
          <ac:spMkLst>
            <pc:docMk/>
            <pc:sldMk cId="646248089" sldId="320"/>
            <ac:spMk id="2" creationId="{A0A51013-3F90-4F28-6860-C149E9D975B2}"/>
          </ac:spMkLst>
        </pc:spChg>
        <pc:spChg chg="mod">
          <ac:chgData name="Marko Ristov" userId="7f88f9c7-3868-42db-a737-5119939079f7" providerId="ADAL" clId="{AD9735BA-DAFD-4905-BC37-ECEBF3F3E3E9}" dt="2024-10-18T13:20:43.059" v="34602" actId="20577"/>
          <ac:spMkLst>
            <pc:docMk/>
            <pc:sldMk cId="646248089" sldId="320"/>
            <ac:spMk id="3" creationId="{5B6B1E05-2516-2FCB-A4A2-AC0D864428B3}"/>
          </ac:spMkLst>
        </pc:spChg>
        <pc:picChg chg="add mod">
          <ac:chgData name="Marko Ristov" userId="7f88f9c7-3868-42db-a737-5119939079f7" providerId="ADAL" clId="{AD9735BA-DAFD-4905-BC37-ECEBF3F3E3E9}" dt="2024-10-18T13:21:29.608" v="34609" actId="1076"/>
          <ac:picMkLst>
            <pc:docMk/>
            <pc:sldMk cId="646248089" sldId="320"/>
            <ac:picMk id="9218" creationId="{4F80C394-EA33-7AE9-0E6B-F5DCC39483CF}"/>
          </ac:picMkLst>
        </pc:picChg>
        <pc:picChg chg="add mod">
          <ac:chgData name="Marko Ristov" userId="7f88f9c7-3868-42db-a737-5119939079f7" providerId="ADAL" clId="{AD9735BA-DAFD-4905-BC37-ECEBF3F3E3E9}" dt="2024-10-18T13:21:32.263" v="34610" actId="1076"/>
          <ac:picMkLst>
            <pc:docMk/>
            <pc:sldMk cId="646248089" sldId="320"/>
            <ac:picMk id="9219" creationId="{669C8B8F-B83C-BD1A-E0DD-C01F72022E89}"/>
          </ac:picMkLst>
        </pc:picChg>
      </pc:sldChg>
      <pc:sldChg chg="add del">
        <pc:chgData name="Marko Ristov" userId="7f88f9c7-3868-42db-a737-5119939079f7" providerId="ADAL" clId="{AD9735BA-DAFD-4905-BC37-ECEBF3F3E3E9}" dt="2024-10-18T12:54:36.737" v="34012" actId="47"/>
        <pc:sldMkLst>
          <pc:docMk/>
          <pc:sldMk cId="2253186776" sldId="320"/>
        </pc:sldMkLst>
      </pc:sldChg>
      <pc:sldChg chg="add del">
        <pc:chgData name="Marko Ristov" userId="7f88f9c7-3868-42db-a737-5119939079f7" providerId="ADAL" clId="{AD9735BA-DAFD-4905-BC37-ECEBF3F3E3E9}" dt="2024-10-18T12:54:38.079" v="34013" actId="47"/>
        <pc:sldMkLst>
          <pc:docMk/>
          <pc:sldMk cId="22770711" sldId="321"/>
        </pc:sldMkLst>
      </pc:sldChg>
      <pc:sldChg chg="addSp modSp add mod">
        <pc:chgData name="Marko Ristov" userId="7f88f9c7-3868-42db-a737-5119939079f7" providerId="ADAL" clId="{AD9735BA-DAFD-4905-BC37-ECEBF3F3E3E9}" dt="2024-10-18T13:26:17.601" v="34746"/>
        <pc:sldMkLst>
          <pc:docMk/>
          <pc:sldMk cId="3947736761" sldId="321"/>
        </pc:sldMkLst>
        <pc:spChg chg="mod">
          <ac:chgData name="Marko Ristov" userId="7f88f9c7-3868-42db-a737-5119939079f7" providerId="ADAL" clId="{AD9735BA-DAFD-4905-BC37-ECEBF3F3E3E9}" dt="2024-10-18T13:25:12.520" v="34734" actId="20577"/>
          <ac:spMkLst>
            <pc:docMk/>
            <pc:sldMk cId="3947736761" sldId="321"/>
            <ac:spMk id="2" creationId="{9AEF5F81-7330-F0D2-965F-A1C8AF592C47}"/>
          </ac:spMkLst>
        </pc:spChg>
        <pc:spChg chg="mod">
          <ac:chgData name="Marko Ristov" userId="7f88f9c7-3868-42db-a737-5119939079f7" providerId="ADAL" clId="{AD9735BA-DAFD-4905-BC37-ECEBF3F3E3E9}" dt="2024-10-18T13:26:17.601" v="34746"/>
          <ac:spMkLst>
            <pc:docMk/>
            <pc:sldMk cId="3947736761" sldId="321"/>
            <ac:spMk id="3" creationId="{15EF5FAA-77AD-D733-6147-90FB9F5504DE}"/>
          </ac:spMkLst>
        </pc:spChg>
        <pc:spChg chg="add mod">
          <ac:chgData name="Marko Ristov" userId="7f88f9c7-3868-42db-a737-5119939079f7" providerId="ADAL" clId="{AD9735BA-DAFD-4905-BC37-ECEBF3F3E3E9}" dt="2024-10-18T13:25:22.224" v="34735"/>
          <ac:spMkLst>
            <pc:docMk/>
            <pc:sldMk cId="3947736761" sldId="321"/>
            <ac:spMk id="11" creationId="{E85CEEA4-D967-98BC-24A2-E6219B2D9775}"/>
          </ac:spMkLst>
        </pc:spChg>
        <pc:spChg chg="add mod">
          <ac:chgData name="Marko Ristov" userId="7f88f9c7-3868-42db-a737-5119939079f7" providerId="ADAL" clId="{AD9735BA-DAFD-4905-BC37-ECEBF3F3E3E9}" dt="2024-10-18T13:25:22.224" v="34735"/>
          <ac:spMkLst>
            <pc:docMk/>
            <pc:sldMk cId="3947736761" sldId="321"/>
            <ac:spMk id="13" creationId="{21C8814D-3214-DFAB-0CE2-1A84EDD179B6}"/>
          </ac:spMkLst>
        </pc:spChg>
        <pc:grpChg chg="add mod">
          <ac:chgData name="Marko Ristov" userId="7f88f9c7-3868-42db-a737-5119939079f7" providerId="ADAL" clId="{AD9735BA-DAFD-4905-BC37-ECEBF3F3E3E9}" dt="2024-10-18T13:25:26.836" v="34736" actId="1076"/>
          <ac:grpSpMkLst>
            <pc:docMk/>
            <pc:sldMk cId="3947736761" sldId="321"/>
            <ac:grpSpMk id="5" creationId="{520F0395-61C5-AD4A-1927-AC773527E84B}"/>
          </ac:grpSpMkLst>
        </pc:grpChg>
        <pc:grpChg chg="add mod">
          <ac:chgData name="Marko Ristov" userId="7f88f9c7-3868-42db-a737-5119939079f7" providerId="ADAL" clId="{AD9735BA-DAFD-4905-BC37-ECEBF3F3E3E9}" dt="2024-10-18T13:25:26.836" v="34736" actId="1076"/>
          <ac:grpSpMkLst>
            <pc:docMk/>
            <pc:sldMk cId="3947736761" sldId="321"/>
            <ac:grpSpMk id="6" creationId="{70CD1BBE-18F9-DADB-F16F-A4C8E2A7CDE7}"/>
          </ac:grpSpMkLst>
        </pc:grpChg>
        <pc:picChg chg="add mod">
          <ac:chgData name="Marko Ristov" userId="7f88f9c7-3868-42db-a737-5119939079f7" providerId="ADAL" clId="{AD9735BA-DAFD-4905-BC37-ECEBF3F3E3E9}" dt="2024-10-18T13:25:22.224" v="34735"/>
          <ac:picMkLst>
            <pc:docMk/>
            <pc:sldMk cId="3947736761" sldId="321"/>
            <ac:picMk id="7" creationId="{69754AE2-A74D-DC57-B08B-48E5F5A100F4}"/>
          </ac:picMkLst>
        </pc:picChg>
        <pc:picChg chg="add mod">
          <ac:chgData name="Marko Ristov" userId="7f88f9c7-3868-42db-a737-5119939079f7" providerId="ADAL" clId="{AD9735BA-DAFD-4905-BC37-ECEBF3F3E3E9}" dt="2024-10-18T13:25:22.224" v="34735"/>
          <ac:picMkLst>
            <pc:docMk/>
            <pc:sldMk cId="3947736761" sldId="321"/>
            <ac:picMk id="12" creationId="{B37ACAFC-CB38-E5DA-AB4C-CAAEE4CB3550}"/>
          </ac:picMkLst>
        </pc:picChg>
      </pc:sldChg>
      <pc:sldChg chg="addSp modSp add mod">
        <pc:chgData name="Marko Ristov" userId="7f88f9c7-3868-42db-a737-5119939079f7" providerId="ADAL" clId="{AD9735BA-DAFD-4905-BC37-ECEBF3F3E3E9}" dt="2024-10-18T14:00:19.665" v="35917" actId="1076"/>
        <pc:sldMkLst>
          <pc:docMk/>
          <pc:sldMk cId="3571779426" sldId="322"/>
        </pc:sldMkLst>
        <pc:spChg chg="mod">
          <ac:chgData name="Marko Ristov" userId="7f88f9c7-3868-42db-a737-5119939079f7" providerId="ADAL" clId="{AD9735BA-DAFD-4905-BC37-ECEBF3F3E3E9}" dt="2024-10-18T13:39:41.535" v="35619" actId="20577"/>
          <ac:spMkLst>
            <pc:docMk/>
            <pc:sldMk cId="3571779426" sldId="322"/>
            <ac:spMk id="2" creationId="{91A381E5-FEBD-66AF-669D-E258CC129F82}"/>
          </ac:spMkLst>
        </pc:spChg>
        <pc:spChg chg="mod">
          <ac:chgData name="Marko Ristov" userId="7f88f9c7-3868-42db-a737-5119939079f7" providerId="ADAL" clId="{AD9735BA-DAFD-4905-BC37-ECEBF3F3E3E9}" dt="2024-10-18T13:59:29.158" v="35901" actId="27636"/>
          <ac:spMkLst>
            <pc:docMk/>
            <pc:sldMk cId="3571779426" sldId="322"/>
            <ac:spMk id="3" creationId="{9F54E85B-7C50-E424-03F7-EE6C90674AC3}"/>
          </ac:spMkLst>
        </pc:spChg>
        <pc:picChg chg="add mod">
          <ac:chgData name="Marko Ristov" userId="7f88f9c7-3868-42db-a737-5119939079f7" providerId="ADAL" clId="{AD9735BA-DAFD-4905-BC37-ECEBF3F3E3E9}" dt="2024-10-18T13:59:52.904" v="35910" actId="1076"/>
          <ac:picMkLst>
            <pc:docMk/>
            <pc:sldMk cId="3571779426" sldId="322"/>
            <ac:picMk id="5" creationId="{83B1445D-4FAA-17B6-459D-31CF5AE7E9A8}"/>
          </ac:picMkLst>
        </pc:picChg>
        <pc:picChg chg="add mod">
          <ac:chgData name="Marko Ristov" userId="7f88f9c7-3868-42db-a737-5119939079f7" providerId="ADAL" clId="{AD9735BA-DAFD-4905-BC37-ECEBF3F3E3E9}" dt="2024-10-18T14:00:16.657" v="35916" actId="1076"/>
          <ac:picMkLst>
            <pc:docMk/>
            <pc:sldMk cId="3571779426" sldId="322"/>
            <ac:picMk id="6" creationId="{98D65C72-E460-BE31-B4C3-9E73C3D9339E}"/>
          </ac:picMkLst>
        </pc:picChg>
        <pc:picChg chg="add mod">
          <ac:chgData name="Marko Ristov" userId="7f88f9c7-3868-42db-a737-5119939079f7" providerId="ADAL" clId="{AD9735BA-DAFD-4905-BC37-ECEBF3F3E3E9}" dt="2024-10-18T14:00:19.665" v="35917" actId="1076"/>
          <ac:picMkLst>
            <pc:docMk/>
            <pc:sldMk cId="3571779426" sldId="322"/>
            <ac:picMk id="7" creationId="{F7C5554D-0F8A-BE68-859D-945DF8CD3022}"/>
          </ac:picMkLst>
        </pc:picChg>
      </pc:sldChg>
      <pc:sldChg chg="addSp modSp add mod">
        <pc:chgData name="Marko Ristov" userId="7f88f9c7-3868-42db-a737-5119939079f7" providerId="ADAL" clId="{AD9735BA-DAFD-4905-BC37-ECEBF3F3E3E9}" dt="2024-10-18T14:26:42.040" v="36281" actId="20577"/>
        <pc:sldMkLst>
          <pc:docMk/>
          <pc:sldMk cId="3653207363" sldId="323"/>
        </pc:sldMkLst>
        <pc:spChg chg="mod">
          <ac:chgData name="Marko Ristov" userId="7f88f9c7-3868-42db-a737-5119939079f7" providerId="ADAL" clId="{AD9735BA-DAFD-4905-BC37-ECEBF3F3E3E9}" dt="2024-10-18T14:00:53.555" v="35921" actId="20577"/>
          <ac:spMkLst>
            <pc:docMk/>
            <pc:sldMk cId="3653207363" sldId="323"/>
            <ac:spMk id="2" creationId="{44A1C4DF-EF45-5932-E058-6F85108E129C}"/>
          </ac:spMkLst>
        </pc:spChg>
        <pc:spChg chg="mod">
          <ac:chgData name="Marko Ristov" userId="7f88f9c7-3868-42db-a737-5119939079f7" providerId="ADAL" clId="{AD9735BA-DAFD-4905-BC37-ECEBF3F3E3E9}" dt="2024-10-18T14:26:42.040" v="36281" actId="20577"/>
          <ac:spMkLst>
            <pc:docMk/>
            <pc:sldMk cId="3653207363" sldId="323"/>
            <ac:spMk id="3" creationId="{97A07A6C-09C4-511C-BD90-7BC7911EA7A2}"/>
          </ac:spMkLst>
        </pc:spChg>
        <pc:picChg chg="add mod modCrop">
          <ac:chgData name="Marko Ristov" userId="7f88f9c7-3868-42db-a737-5119939079f7" providerId="ADAL" clId="{AD9735BA-DAFD-4905-BC37-ECEBF3F3E3E9}" dt="2024-10-18T14:26:27.120" v="36268" actId="732"/>
          <ac:picMkLst>
            <pc:docMk/>
            <pc:sldMk cId="3653207363" sldId="323"/>
            <ac:picMk id="5" creationId="{00A94020-E4F0-D6A0-E0FC-745916DBDCD7}"/>
          </ac:picMkLst>
        </pc:picChg>
      </pc:sldChg>
      <pc:sldChg chg="addSp modSp add mod">
        <pc:chgData name="Marko Ristov" userId="7f88f9c7-3868-42db-a737-5119939079f7" providerId="ADAL" clId="{AD9735BA-DAFD-4905-BC37-ECEBF3F3E3E9}" dt="2024-10-18T14:29:55.653" v="36311" actId="20577"/>
        <pc:sldMkLst>
          <pc:docMk/>
          <pc:sldMk cId="3296159305" sldId="324"/>
        </pc:sldMkLst>
        <pc:spChg chg="mod">
          <ac:chgData name="Marko Ristov" userId="7f88f9c7-3868-42db-a737-5119939079f7" providerId="ADAL" clId="{AD9735BA-DAFD-4905-BC37-ECEBF3F3E3E9}" dt="2024-10-18T14:29:55.653" v="36311" actId="20577"/>
          <ac:spMkLst>
            <pc:docMk/>
            <pc:sldMk cId="3296159305" sldId="324"/>
            <ac:spMk id="2" creationId="{27BA7860-4D7E-0730-0846-C2A1DB3DD28B}"/>
          </ac:spMkLst>
        </pc:spChg>
        <pc:picChg chg="add mod modCrop">
          <ac:chgData name="Marko Ristov" userId="7f88f9c7-3868-42db-a737-5119939079f7" providerId="ADAL" clId="{AD9735BA-DAFD-4905-BC37-ECEBF3F3E3E9}" dt="2024-10-18T14:29:46.634" v="36287" actId="1076"/>
          <ac:picMkLst>
            <pc:docMk/>
            <pc:sldMk cId="3296159305" sldId="324"/>
            <ac:picMk id="5" creationId="{F03693D5-DADA-CD0C-BDED-2984BCCC90BD}"/>
          </ac:picMkLst>
        </pc:picChg>
      </pc:sldChg>
      <pc:sldChg chg="modSp add mod ord">
        <pc:chgData name="Marko Ristov" userId="7f88f9c7-3868-42db-a737-5119939079f7" providerId="ADAL" clId="{AD9735BA-DAFD-4905-BC37-ECEBF3F3E3E9}" dt="2024-10-18T13:24:12.524" v="34715" actId="5793"/>
        <pc:sldMkLst>
          <pc:docMk/>
          <pc:sldMk cId="2783704064" sldId="325"/>
        </pc:sldMkLst>
        <pc:spChg chg="mod">
          <ac:chgData name="Marko Ristov" userId="7f88f9c7-3868-42db-a737-5119939079f7" providerId="ADAL" clId="{AD9735BA-DAFD-4905-BC37-ECEBF3F3E3E9}" dt="2024-10-18T13:22:00.691" v="34629" actId="20577"/>
          <ac:spMkLst>
            <pc:docMk/>
            <pc:sldMk cId="2783704064" sldId="325"/>
            <ac:spMk id="2" creationId="{FF6F3797-354F-7E5F-C1BC-7861D9DFFCA5}"/>
          </ac:spMkLst>
        </pc:spChg>
        <pc:spChg chg="mod">
          <ac:chgData name="Marko Ristov" userId="7f88f9c7-3868-42db-a737-5119939079f7" providerId="ADAL" clId="{AD9735BA-DAFD-4905-BC37-ECEBF3F3E3E9}" dt="2024-10-18T13:24:12.524" v="34715" actId="5793"/>
          <ac:spMkLst>
            <pc:docMk/>
            <pc:sldMk cId="2783704064" sldId="325"/>
            <ac:spMk id="3" creationId="{F924133D-6564-902E-9C2F-027DF73FFDCB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13:27:05.888" v="34758" actId="1076"/>
        <pc:sldMkLst>
          <pc:docMk/>
          <pc:sldMk cId="3042981921" sldId="326"/>
        </pc:sldMkLst>
        <pc:spChg chg="mod">
          <ac:chgData name="Marko Ristov" userId="7f88f9c7-3868-42db-a737-5119939079f7" providerId="ADAL" clId="{AD9735BA-DAFD-4905-BC37-ECEBF3F3E3E9}" dt="2024-10-18T13:26:30.190" v="34749" actId="6549"/>
          <ac:spMkLst>
            <pc:docMk/>
            <pc:sldMk cId="3042981921" sldId="326"/>
            <ac:spMk id="3" creationId="{AFC68250-3FB1-C384-38A5-1BDBE13BE02F}"/>
          </ac:spMkLst>
        </pc:spChg>
        <pc:grpChg chg="del">
          <ac:chgData name="Marko Ristov" userId="7f88f9c7-3868-42db-a737-5119939079f7" providerId="ADAL" clId="{AD9735BA-DAFD-4905-BC37-ECEBF3F3E3E9}" dt="2024-10-18T13:26:34.954" v="34750" actId="478"/>
          <ac:grpSpMkLst>
            <pc:docMk/>
            <pc:sldMk cId="3042981921" sldId="326"/>
            <ac:grpSpMk id="5" creationId="{AA29DADD-FCC7-09D5-66CB-DC5D79371565}"/>
          </ac:grpSpMkLst>
        </pc:grpChg>
        <pc:grpChg chg="del">
          <ac:chgData name="Marko Ristov" userId="7f88f9c7-3868-42db-a737-5119939079f7" providerId="ADAL" clId="{AD9735BA-DAFD-4905-BC37-ECEBF3F3E3E9}" dt="2024-10-18T13:26:34.954" v="34750" actId="478"/>
          <ac:grpSpMkLst>
            <pc:docMk/>
            <pc:sldMk cId="3042981921" sldId="326"/>
            <ac:grpSpMk id="6" creationId="{06CF5628-66B8-7A06-66C2-E7BB230B7D3D}"/>
          </ac:grpSpMkLst>
        </pc:grpChg>
        <pc:picChg chg="add mod">
          <ac:chgData name="Marko Ristov" userId="7f88f9c7-3868-42db-a737-5119939079f7" providerId="ADAL" clId="{AD9735BA-DAFD-4905-BC37-ECEBF3F3E3E9}" dt="2024-10-18T13:27:05.888" v="34758" actId="1076"/>
          <ac:picMkLst>
            <pc:docMk/>
            <pc:sldMk cId="3042981921" sldId="326"/>
            <ac:picMk id="1026" creationId="{3C3C20FA-893E-61D4-C2F5-5F5620C9624B}"/>
          </ac:picMkLst>
        </pc:picChg>
        <pc:picChg chg="add mod">
          <ac:chgData name="Marko Ristov" userId="7f88f9c7-3868-42db-a737-5119939079f7" providerId="ADAL" clId="{AD9735BA-DAFD-4905-BC37-ECEBF3F3E3E9}" dt="2024-10-18T13:27:02.777" v="34757" actId="1076"/>
          <ac:picMkLst>
            <pc:docMk/>
            <pc:sldMk cId="3042981921" sldId="326"/>
            <ac:picMk id="1027" creationId="{93D275A9-D8DA-D5ED-3884-C67A9E3B884F}"/>
          </ac:picMkLst>
        </pc:picChg>
      </pc:sldChg>
      <pc:sldChg chg="addSp delSp modSp add mod">
        <pc:chgData name="Marko Ristov" userId="7f88f9c7-3868-42db-a737-5119939079f7" providerId="ADAL" clId="{AD9735BA-DAFD-4905-BC37-ECEBF3F3E3E9}" dt="2024-10-18T13:39:32.073" v="35603" actId="1076"/>
        <pc:sldMkLst>
          <pc:docMk/>
          <pc:sldMk cId="2361358141" sldId="327"/>
        </pc:sldMkLst>
        <pc:spChg chg="mod">
          <ac:chgData name="Marko Ristov" userId="7f88f9c7-3868-42db-a737-5119939079f7" providerId="ADAL" clId="{AD9735BA-DAFD-4905-BC37-ECEBF3F3E3E9}" dt="2024-10-18T13:37:50.184" v="35583" actId="1076"/>
          <ac:spMkLst>
            <pc:docMk/>
            <pc:sldMk cId="2361358141" sldId="327"/>
            <ac:spMk id="2" creationId="{0978A906-6F5E-C503-76FD-37F4139162B7}"/>
          </ac:spMkLst>
        </pc:spChg>
        <pc:spChg chg="mod">
          <ac:chgData name="Marko Ristov" userId="7f88f9c7-3868-42db-a737-5119939079f7" providerId="ADAL" clId="{AD9735BA-DAFD-4905-BC37-ECEBF3F3E3E9}" dt="2024-10-18T13:39:32.073" v="35603" actId="1076"/>
          <ac:spMkLst>
            <pc:docMk/>
            <pc:sldMk cId="2361358141" sldId="327"/>
            <ac:spMk id="3" creationId="{62CBCFC8-6D83-F3BF-5E13-62D0AD46D0E0}"/>
          </ac:spMkLst>
        </pc:spChg>
        <pc:spChg chg="add mod">
          <ac:chgData name="Marko Ristov" userId="7f88f9c7-3868-42db-a737-5119939079f7" providerId="ADAL" clId="{AD9735BA-DAFD-4905-BC37-ECEBF3F3E3E9}" dt="2024-10-18T13:33:27.247" v="35164" actId="1076"/>
          <ac:spMkLst>
            <pc:docMk/>
            <pc:sldMk cId="2361358141" sldId="327"/>
            <ac:spMk id="6" creationId="{8010DC87-F710-CF97-7740-2E9897ADC07F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12" creationId="{14C79E7A-D812-D1A9-5BBF-8349A1F6076F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14" creationId="{CD379E1E-3BB6-F91A-C6D5-5626AC955361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15" creationId="{2352A1A2-905A-8147-BBD3-0FCD4FD49938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16" creationId="{89FC2D3C-6B83-82C0-3267-0F032DAA7F7D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17" creationId="{D544B758-B0EB-BAFE-7134-23FDBA65ABD7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19" creationId="{7F5672C9-F6FD-AD7A-1B0D-963E86977918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2" creationId="{41450B0D-FC11-9C87-0A2A-2EA0DD2501A2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3" creationId="{9652AA05-9815-1D89-5301-80C38C45BA78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4" creationId="{4142DCD6-68B0-20F9-AD3E-51A8359B2ACA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5" creationId="{D1EF3BBD-39D4-1E2E-C99C-1E5315D3F9BE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6" creationId="{E9604323-8BB0-3A39-A730-D5A18E222695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7" creationId="{E4CC2396-1E5D-E1DA-54FC-01C9B31E5D99}"/>
          </ac:spMkLst>
        </pc:spChg>
        <pc:spChg chg="add mod">
          <ac:chgData name="Marko Ristov" userId="7f88f9c7-3868-42db-a737-5119939079f7" providerId="ADAL" clId="{AD9735BA-DAFD-4905-BC37-ECEBF3F3E3E9}" dt="2024-10-18T13:30:04.184" v="34982"/>
          <ac:spMkLst>
            <pc:docMk/>
            <pc:sldMk cId="2361358141" sldId="327"/>
            <ac:spMk id="28" creationId="{5A786E70-42B3-1FE4-DE92-42BA1B7E7723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30" creationId="{D544B758-B0EB-BAFE-7134-23FDBA65ABD7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24" creationId="{7F5672C9-F6FD-AD7A-1B0D-963E86977918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29" creationId="{41450B0D-FC11-9C87-0A2A-2EA0DD2501A2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0" creationId="{9652AA05-9815-1D89-5301-80C38C45BA78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1" creationId="{4142DCD6-68B0-20F9-AD3E-51A8359B2ACA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2" creationId="{D1EF3BBD-39D4-1E2E-C99C-1E5315D3F9BE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3" creationId="{E9604323-8BB0-3A39-A730-D5A18E222695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4" creationId="{E4CC2396-1E5D-E1DA-54FC-01C9B31E5D99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5" creationId="{5A786E70-42B3-1FE4-DE92-42BA1B7E7723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7" creationId="{14C79E7A-D812-D1A9-5BBF-8349A1F6076F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39" creationId="{CD379E1E-3BB6-F91A-C6D5-5626AC955361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40" creationId="{2352A1A2-905A-8147-BBD3-0FCD4FD49938}"/>
          </ac:spMkLst>
        </pc:spChg>
        <pc:spChg chg="mod">
          <ac:chgData name="Marko Ristov" userId="7f88f9c7-3868-42db-a737-5119939079f7" providerId="ADAL" clId="{AD9735BA-DAFD-4905-BC37-ECEBF3F3E3E9}" dt="2024-10-18T13:32:57.669" v="35154"/>
          <ac:spMkLst>
            <pc:docMk/>
            <pc:sldMk cId="2361358141" sldId="327"/>
            <ac:spMk id="1041" creationId="{89FC2D3C-6B83-82C0-3267-0F032DAA7F7D}"/>
          </ac:spMkLst>
        </pc:spChg>
        <pc:spChg chg="del mod topLvl">
          <ac:chgData name="Marko Ristov" userId="7f88f9c7-3868-42db-a737-5119939079f7" providerId="ADAL" clId="{AD9735BA-DAFD-4905-BC37-ECEBF3F3E3E9}" dt="2024-10-18T13:33:31.458" v="35166" actId="478"/>
          <ac:spMkLst>
            <pc:docMk/>
            <pc:sldMk cId="2361358141" sldId="327"/>
            <ac:spMk id="1043" creationId="{AC0B8499-250D-C1CF-B7B3-3F08F353D754}"/>
          </ac:spMkLst>
        </pc:spChg>
        <pc:spChg chg="mod topLvl">
          <ac:chgData name="Marko Ristov" userId="7f88f9c7-3868-42db-a737-5119939079f7" providerId="ADAL" clId="{AD9735BA-DAFD-4905-BC37-ECEBF3F3E3E9}" dt="2024-10-18T13:35:50.847" v="35199" actId="164"/>
          <ac:spMkLst>
            <pc:docMk/>
            <pc:sldMk cId="2361358141" sldId="327"/>
            <ac:spMk id="1045" creationId="{044A5994-09C7-A052-9639-C2A4393A091C}"/>
          </ac:spMkLst>
        </pc:spChg>
        <pc:spChg chg="del mod">
          <ac:chgData name="Marko Ristov" userId="7f88f9c7-3868-42db-a737-5119939079f7" providerId="ADAL" clId="{AD9735BA-DAFD-4905-BC37-ECEBF3F3E3E9}" dt="2024-10-18T13:33:34.288" v="35167" actId="478"/>
          <ac:spMkLst>
            <pc:docMk/>
            <pc:sldMk cId="2361358141" sldId="327"/>
            <ac:spMk id="1048" creationId="{9616317B-7375-5B3D-4EB9-5BE55700CF29}"/>
          </ac:spMkLst>
        </pc:spChg>
        <pc:spChg chg="del mod">
          <ac:chgData name="Marko Ristov" userId="7f88f9c7-3868-42db-a737-5119939079f7" providerId="ADAL" clId="{AD9735BA-DAFD-4905-BC37-ECEBF3F3E3E9}" dt="2024-10-18T13:33:36.064" v="35168" actId="478"/>
          <ac:spMkLst>
            <pc:docMk/>
            <pc:sldMk cId="2361358141" sldId="327"/>
            <ac:spMk id="1049" creationId="{0388CECE-70DA-586D-069D-A2D5E162EFA8}"/>
          </ac:spMkLst>
        </pc:spChg>
        <pc:spChg chg="del mod">
          <ac:chgData name="Marko Ristov" userId="7f88f9c7-3868-42db-a737-5119939079f7" providerId="ADAL" clId="{AD9735BA-DAFD-4905-BC37-ECEBF3F3E3E9}" dt="2024-10-18T13:33:37.335" v="35169" actId="478"/>
          <ac:spMkLst>
            <pc:docMk/>
            <pc:sldMk cId="2361358141" sldId="327"/>
            <ac:spMk id="1050" creationId="{56CB07B4-2289-289D-FA4A-BF5D4905A3A9}"/>
          </ac:spMkLst>
        </pc:spChg>
        <pc:spChg chg="mod">
          <ac:chgData name="Marko Ristov" userId="7f88f9c7-3868-42db-a737-5119939079f7" providerId="ADAL" clId="{AD9735BA-DAFD-4905-BC37-ECEBF3F3E3E9}" dt="2024-10-18T13:33:59.704" v="35176" actId="165"/>
          <ac:spMkLst>
            <pc:docMk/>
            <pc:sldMk cId="2361358141" sldId="327"/>
            <ac:spMk id="1051" creationId="{96642E74-1D73-C290-1FA5-1F304998EC53}"/>
          </ac:spMkLst>
        </pc:spChg>
        <pc:spChg chg="mod">
          <ac:chgData name="Marko Ristov" userId="7f88f9c7-3868-42db-a737-5119939079f7" providerId="ADAL" clId="{AD9735BA-DAFD-4905-BC37-ECEBF3F3E3E9}" dt="2024-10-18T13:33:59.704" v="35176" actId="165"/>
          <ac:spMkLst>
            <pc:docMk/>
            <pc:sldMk cId="2361358141" sldId="327"/>
            <ac:spMk id="1052" creationId="{9F0ECB5A-ADDA-27A2-23FE-5DBE29FD2B8F}"/>
          </ac:spMkLst>
        </pc:spChg>
        <pc:spChg chg="mod">
          <ac:chgData name="Marko Ristov" userId="7f88f9c7-3868-42db-a737-5119939079f7" providerId="ADAL" clId="{AD9735BA-DAFD-4905-BC37-ECEBF3F3E3E9}" dt="2024-10-18T13:33:59.704" v="35176" actId="165"/>
          <ac:spMkLst>
            <pc:docMk/>
            <pc:sldMk cId="2361358141" sldId="327"/>
            <ac:spMk id="1053" creationId="{3BA3B66A-7D48-EBA3-5044-B8BD955790DC}"/>
          </ac:spMkLst>
        </pc:spChg>
        <pc:spChg chg="mod">
          <ac:chgData name="Marko Ristov" userId="7f88f9c7-3868-42db-a737-5119939079f7" providerId="ADAL" clId="{AD9735BA-DAFD-4905-BC37-ECEBF3F3E3E9}" dt="2024-10-18T13:33:59.704" v="35176" actId="165"/>
          <ac:spMkLst>
            <pc:docMk/>
            <pc:sldMk cId="2361358141" sldId="327"/>
            <ac:spMk id="1054" creationId="{F460F04F-673D-B4A4-8ABE-C19DA4473A98}"/>
          </ac:spMkLst>
        </pc:spChg>
        <pc:spChg chg="del mod topLvl">
          <ac:chgData name="Marko Ristov" userId="7f88f9c7-3868-42db-a737-5119939079f7" providerId="ADAL" clId="{AD9735BA-DAFD-4905-BC37-ECEBF3F3E3E9}" dt="2024-10-18T13:33:44.040" v="35172" actId="478"/>
          <ac:spMkLst>
            <pc:docMk/>
            <pc:sldMk cId="2361358141" sldId="327"/>
            <ac:spMk id="1056" creationId="{38945617-E311-48EC-1E8D-8E0611AE97A1}"/>
          </ac:spMkLst>
        </pc:spChg>
        <pc:spChg chg="mod topLvl">
          <ac:chgData name="Marko Ristov" userId="7f88f9c7-3868-42db-a737-5119939079f7" providerId="ADAL" clId="{AD9735BA-DAFD-4905-BC37-ECEBF3F3E3E9}" dt="2024-10-18T13:35:50.847" v="35199" actId="164"/>
          <ac:spMkLst>
            <pc:docMk/>
            <pc:sldMk cId="2361358141" sldId="327"/>
            <ac:spMk id="1058" creationId="{F9923DA5-996B-B9F5-B87B-652FB5764460}"/>
          </ac:spMkLst>
        </pc:spChg>
        <pc:spChg chg="mod topLvl">
          <ac:chgData name="Marko Ristov" userId="7f88f9c7-3868-42db-a737-5119939079f7" providerId="ADAL" clId="{AD9735BA-DAFD-4905-BC37-ECEBF3F3E3E9}" dt="2024-10-18T13:35:50.847" v="35199" actId="164"/>
          <ac:spMkLst>
            <pc:docMk/>
            <pc:sldMk cId="2361358141" sldId="327"/>
            <ac:spMk id="1059" creationId="{138D7935-48A8-3871-4315-7A24E0469D3B}"/>
          </ac:spMkLst>
        </pc:spChg>
        <pc:spChg chg="del mod">
          <ac:chgData name="Marko Ristov" userId="7f88f9c7-3868-42db-a737-5119939079f7" providerId="ADAL" clId="{AD9735BA-DAFD-4905-BC37-ECEBF3F3E3E9}" dt="2024-10-18T13:33:38.957" v="35170" actId="478"/>
          <ac:spMkLst>
            <pc:docMk/>
            <pc:sldMk cId="2361358141" sldId="327"/>
            <ac:spMk id="1060" creationId="{24CCE7AC-8677-D1C4-CD17-E74D6A5A10E6}"/>
          </ac:spMkLst>
        </pc:spChg>
        <pc:spChg chg="add del mod">
          <ac:chgData name="Marko Ristov" userId="7f88f9c7-3868-42db-a737-5119939079f7" providerId="ADAL" clId="{AD9735BA-DAFD-4905-BC37-ECEBF3F3E3E9}" dt="2024-10-18T13:33:54.855" v="35175" actId="478"/>
          <ac:spMkLst>
            <pc:docMk/>
            <pc:sldMk cId="2361358141" sldId="327"/>
            <ac:spMk id="1061" creationId="{87DBFB18-240F-06A2-D8BE-759BBB5F51D5}"/>
          </ac:spMkLst>
        </pc:spChg>
        <pc:spChg chg="mod">
          <ac:chgData name="Marko Ristov" userId="7f88f9c7-3868-42db-a737-5119939079f7" providerId="ADAL" clId="{AD9735BA-DAFD-4905-BC37-ECEBF3F3E3E9}" dt="2024-10-18T13:34:36.243" v="35185" actId="207"/>
          <ac:spMkLst>
            <pc:docMk/>
            <pc:sldMk cId="2361358141" sldId="327"/>
            <ac:spMk id="1063" creationId="{B7EF9BCF-36E1-AFA4-8D59-162130DBEEC7}"/>
          </ac:spMkLst>
        </pc:spChg>
        <pc:spChg chg="mod">
          <ac:chgData name="Marko Ristov" userId="7f88f9c7-3868-42db-a737-5119939079f7" providerId="ADAL" clId="{AD9735BA-DAFD-4905-BC37-ECEBF3F3E3E9}" dt="2024-10-18T13:34:55.569" v="35187" actId="208"/>
          <ac:spMkLst>
            <pc:docMk/>
            <pc:sldMk cId="2361358141" sldId="327"/>
            <ac:spMk id="1064" creationId="{86D3E2C0-2A65-9E71-80C0-633C56F92500}"/>
          </ac:spMkLst>
        </pc:spChg>
        <pc:spChg chg="mod">
          <ac:chgData name="Marko Ristov" userId="7f88f9c7-3868-42db-a737-5119939079f7" providerId="ADAL" clId="{AD9735BA-DAFD-4905-BC37-ECEBF3F3E3E9}" dt="2024-10-18T13:39:15.859" v="35601" actId="1076"/>
          <ac:spMkLst>
            <pc:docMk/>
            <pc:sldMk cId="2361358141" sldId="327"/>
            <ac:spMk id="1067" creationId="{044A5994-09C7-A052-9639-C2A4393A091C}"/>
          </ac:spMkLst>
        </pc:spChg>
        <pc:spChg chg="mod">
          <ac:chgData name="Marko Ristov" userId="7f88f9c7-3868-42db-a737-5119939079f7" providerId="ADAL" clId="{AD9735BA-DAFD-4905-BC37-ECEBF3F3E3E9}" dt="2024-10-18T13:39:13.489" v="35599" actId="1076"/>
          <ac:spMkLst>
            <pc:docMk/>
            <pc:sldMk cId="2361358141" sldId="327"/>
            <ac:spMk id="1070" creationId="{F9923DA5-996B-B9F5-B87B-652FB5764460}"/>
          </ac:spMkLst>
        </pc:spChg>
        <pc:spChg chg="mod">
          <ac:chgData name="Marko Ristov" userId="7f88f9c7-3868-42db-a737-5119939079f7" providerId="ADAL" clId="{AD9735BA-DAFD-4905-BC37-ECEBF3F3E3E9}" dt="2024-10-18T13:39:13.489" v="35599" actId="1076"/>
          <ac:spMkLst>
            <pc:docMk/>
            <pc:sldMk cId="2361358141" sldId="327"/>
            <ac:spMk id="1071" creationId="{138D7935-48A8-3871-4315-7A24E0469D3B}"/>
          </ac:spMkLst>
        </pc:spChg>
        <pc:spChg chg="mod">
          <ac:chgData name="Marko Ristov" userId="7f88f9c7-3868-42db-a737-5119939079f7" providerId="ADAL" clId="{AD9735BA-DAFD-4905-BC37-ECEBF3F3E3E9}" dt="2024-10-18T13:39:13.489" v="35599" actId="1076"/>
          <ac:spMkLst>
            <pc:docMk/>
            <pc:sldMk cId="2361358141" sldId="327"/>
            <ac:spMk id="1073" creationId="{B7EF9BCF-36E1-AFA4-8D59-162130DBEEC7}"/>
          </ac:spMkLst>
        </pc:spChg>
        <pc:spChg chg="mod">
          <ac:chgData name="Marko Ristov" userId="7f88f9c7-3868-42db-a737-5119939079f7" providerId="ADAL" clId="{AD9735BA-DAFD-4905-BC37-ECEBF3F3E3E9}" dt="2024-10-18T13:39:13.489" v="35599" actId="1076"/>
          <ac:spMkLst>
            <pc:docMk/>
            <pc:sldMk cId="2361358141" sldId="327"/>
            <ac:spMk id="1074" creationId="{86D3E2C0-2A65-9E71-80C0-633C56F92500}"/>
          </ac:spMkLst>
        </pc:spChg>
        <pc:spChg chg="mod">
          <ac:chgData name="Marko Ristov" userId="7f88f9c7-3868-42db-a737-5119939079f7" providerId="ADAL" clId="{AD9735BA-DAFD-4905-BC37-ECEBF3F3E3E9}" dt="2024-10-18T13:37:43.804" v="35580"/>
          <ac:spMkLst>
            <pc:docMk/>
            <pc:sldMk cId="2361358141" sldId="327"/>
            <ac:spMk id="1075" creationId="{96642E74-1D73-C290-1FA5-1F304998EC53}"/>
          </ac:spMkLst>
        </pc:spChg>
        <pc:spChg chg="mod">
          <ac:chgData name="Marko Ristov" userId="7f88f9c7-3868-42db-a737-5119939079f7" providerId="ADAL" clId="{AD9735BA-DAFD-4905-BC37-ECEBF3F3E3E9}" dt="2024-10-18T13:37:43.804" v="35580"/>
          <ac:spMkLst>
            <pc:docMk/>
            <pc:sldMk cId="2361358141" sldId="327"/>
            <ac:spMk id="1076" creationId="{9F0ECB5A-ADDA-27A2-23FE-5DBE29FD2B8F}"/>
          </ac:spMkLst>
        </pc:spChg>
        <pc:spChg chg="mod">
          <ac:chgData name="Marko Ristov" userId="7f88f9c7-3868-42db-a737-5119939079f7" providerId="ADAL" clId="{AD9735BA-DAFD-4905-BC37-ECEBF3F3E3E9}" dt="2024-10-18T13:37:43.804" v="35580"/>
          <ac:spMkLst>
            <pc:docMk/>
            <pc:sldMk cId="2361358141" sldId="327"/>
            <ac:spMk id="1077" creationId="{3BA3B66A-7D48-EBA3-5044-B8BD955790DC}"/>
          </ac:spMkLst>
        </pc:spChg>
        <pc:spChg chg="mod">
          <ac:chgData name="Marko Ristov" userId="7f88f9c7-3868-42db-a737-5119939079f7" providerId="ADAL" clId="{AD9735BA-DAFD-4905-BC37-ECEBF3F3E3E9}" dt="2024-10-18T13:37:43.804" v="35580"/>
          <ac:spMkLst>
            <pc:docMk/>
            <pc:sldMk cId="2361358141" sldId="327"/>
            <ac:spMk id="1078" creationId="{F460F04F-673D-B4A4-8ABE-C19DA4473A98}"/>
          </ac:spMkLst>
        </pc:spChg>
        <pc:grpChg chg="add del mod">
          <ac:chgData name="Marko Ristov" userId="7f88f9c7-3868-42db-a737-5119939079f7" providerId="ADAL" clId="{AD9735BA-DAFD-4905-BC37-ECEBF3F3E3E9}" dt="2024-10-18T13:30:09.742" v="34985" actId="21"/>
          <ac:grpSpMkLst>
            <pc:docMk/>
            <pc:sldMk cId="2361358141" sldId="327"/>
            <ac:grpSpMk id="7" creationId="{2EE7D39C-64FD-FC69-463B-AC2A415FE9AD}"/>
          </ac:grpSpMkLst>
        </pc:grpChg>
        <pc:grpChg chg="add del mod">
          <ac:chgData name="Marko Ristov" userId="7f88f9c7-3868-42db-a737-5119939079f7" providerId="ADAL" clId="{AD9735BA-DAFD-4905-BC37-ECEBF3F3E3E9}" dt="2024-10-18T13:30:09.742" v="34985" actId="21"/>
          <ac:grpSpMkLst>
            <pc:docMk/>
            <pc:sldMk cId="2361358141" sldId="327"/>
            <ac:grpSpMk id="11" creationId="{7332970C-2E59-6443-A27B-BD6B229151E7}"/>
          </ac:grpSpMkLst>
        </pc:grpChg>
        <pc:grpChg chg="add mod">
          <ac:chgData name="Marko Ristov" userId="7f88f9c7-3868-42db-a737-5119939079f7" providerId="ADAL" clId="{AD9735BA-DAFD-4905-BC37-ECEBF3F3E3E9}" dt="2024-10-18T13:30:04.184" v="34982"/>
          <ac:grpSpMkLst>
            <pc:docMk/>
            <pc:sldMk cId="2361358141" sldId="327"/>
            <ac:grpSpMk id="13" creationId="{44613558-7836-548D-9EEF-FAA99DE31554}"/>
          </ac:grpSpMkLst>
        </pc:grpChg>
        <pc:grpChg chg="add mod">
          <ac:chgData name="Marko Ristov" userId="7f88f9c7-3868-42db-a737-5119939079f7" providerId="ADAL" clId="{AD9735BA-DAFD-4905-BC37-ECEBF3F3E3E9}" dt="2024-10-18T13:30:04.184" v="34982"/>
          <ac:grpSpMkLst>
            <pc:docMk/>
            <pc:sldMk cId="2361358141" sldId="327"/>
            <ac:grpSpMk id="18" creationId="{B148A9A6-81D5-E5FD-BDB5-0C9643156B93}"/>
          </ac:grpSpMkLst>
        </pc:grpChg>
        <pc:grpChg chg="add mod">
          <ac:chgData name="Marko Ristov" userId="7f88f9c7-3868-42db-a737-5119939079f7" providerId="ADAL" clId="{AD9735BA-DAFD-4905-BC37-ECEBF3F3E3E9}" dt="2024-10-18T13:30:04.184" v="34982"/>
          <ac:grpSpMkLst>
            <pc:docMk/>
            <pc:sldMk cId="2361358141" sldId="327"/>
            <ac:grpSpMk id="20" creationId="{BA3DB86F-55B5-AF80-D31A-5945F4F80D61}"/>
          </ac:grpSpMkLst>
        </pc:grpChg>
        <pc:grpChg chg="add mod">
          <ac:chgData name="Marko Ristov" userId="7f88f9c7-3868-42db-a737-5119939079f7" providerId="ADAL" clId="{AD9735BA-DAFD-4905-BC37-ECEBF3F3E3E9}" dt="2024-10-18T13:30:04.184" v="34982"/>
          <ac:grpSpMkLst>
            <pc:docMk/>
            <pc:sldMk cId="2361358141" sldId="327"/>
            <ac:grpSpMk id="21" creationId="{D95E5B7A-A2B9-FA19-2481-8A213D4D59F5}"/>
          </ac:grpSpMkLst>
        </pc:grpChg>
        <pc:grpChg chg="add mod">
          <ac:chgData name="Marko Ristov" userId="7f88f9c7-3868-42db-a737-5119939079f7" providerId="ADAL" clId="{AD9735BA-DAFD-4905-BC37-ECEBF3F3E3E9}" dt="2024-10-18T13:33:03.890" v="35156" actId="14100"/>
          <ac:grpSpMkLst>
            <pc:docMk/>
            <pc:sldMk cId="2361358141" sldId="327"/>
            <ac:grpSpMk id="29" creationId="{2EE7D39C-64FD-FC69-463B-AC2A415FE9AD}"/>
          </ac:grpSpMkLst>
        </pc:grpChg>
        <pc:grpChg chg="mod">
          <ac:chgData name="Marko Ristov" userId="7f88f9c7-3868-42db-a737-5119939079f7" providerId="ADAL" clId="{AD9735BA-DAFD-4905-BC37-ECEBF3F3E3E9}" dt="2024-10-18T13:32:57.669" v="35154"/>
          <ac:grpSpMkLst>
            <pc:docMk/>
            <pc:sldMk cId="2361358141" sldId="327"/>
            <ac:grpSpMk id="31" creationId="{B148A9A6-81D5-E5FD-BDB5-0C9643156B93}"/>
          </ac:grpSpMkLst>
        </pc:grpChg>
        <pc:grpChg chg="mod">
          <ac:chgData name="Marko Ristov" userId="7f88f9c7-3868-42db-a737-5119939079f7" providerId="ADAL" clId="{AD9735BA-DAFD-4905-BC37-ECEBF3F3E3E9}" dt="2024-10-18T13:32:57.669" v="35154"/>
          <ac:grpSpMkLst>
            <pc:docMk/>
            <pc:sldMk cId="2361358141" sldId="327"/>
            <ac:grpSpMk id="1025" creationId="{BA3DB86F-55B5-AF80-D31A-5945F4F80D61}"/>
          </ac:grpSpMkLst>
        </pc:grpChg>
        <pc:grpChg chg="mod">
          <ac:chgData name="Marko Ristov" userId="7f88f9c7-3868-42db-a737-5119939079f7" providerId="ADAL" clId="{AD9735BA-DAFD-4905-BC37-ECEBF3F3E3E9}" dt="2024-10-18T13:32:57.669" v="35154"/>
          <ac:grpSpMkLst>
            <pc:docMk/>
            <pc:sldMk cId="2361358141" sldId="327"/>
            <ac:grpSpMk id="1028" creationId="{D95E5B7A-A2B9-FA19-2481-8A213D4D59F5}"/>
          </ac:grpSpMkLst>
        </pc:grpChg>
        <pc:grpChg chg="add mod">
          <ac:chgData name="Marko Ristov" userId="7f88f9c7-3868-42db-a737-5119939079f7" providerId="ADAL" clId="{AD9735BA-DAFD-4905-BC37-ECEBF3F3E3E9}" dt="2024-10-18T13:33:03.890" v="35156" actId="14100"/>
          <ac:grpSpMkLst>
            <pc:docMk/>
            <pc:sldMk cId="2361358141" sldId="327"/>
            <ac:grpSpMk id="1036" creationId="{7332970C-2E59-6443-A27B-BD6B229151E7}"/>
          </ac:grpSpMkLst>
        </pc:grpChg>
        <pc:grpChg chg="mod">
          <ac:chgData name="Marko Ristov" userId="7f88f9c7-3868-42db-a737-5119939079f7" providerId="ADAL" clId="{AD9735BA-DAFD-4905-BC37-ECEBF3F3E3E9}" dt="2024-10-18T13:32:57.669" v="35154"/>
          <ac:grpSpMkLst>
            <pc:docMk/>
            <pc:sldMk cId="2361358141" sldId="327"/>
            <ac:grpSpMk id="1038" creationId="{44613558-7836-548D-9EEF-FAA99DE31554}"/>
          </ac:grpSpMkLst>
        </pc:grpChg>
        <pc:grpChg chg="add del mod">
          <ac:chgData name="Marko Ristov" userId="7f88f9c7-3868-42db-a737-5119939079f7" providerId="ADAL" clId="{AD9735BA-DAFD-4905-BC37-ECEBF3F3E3E9}" dt="2024-10-18T13:33:31.458" v="35166" actId="478"/>
          <ac:grpSpMkLst>
            <pc:docMk/>
            <pc:sldMk cId="2361358141" sldId="327"/>
            <ac:grpSpMk id="1042" creationId="{B44F6A28-51AF-3FF0-2E5D-F114604A0640}"/>
          </ac:grpSpMkLst>
        </pc:grpChg>
        <pc:grpChg chg="del mod topLvl">
          <ac:chgData name="Marko Ristov" userId="7f88f9c7-3868-42db-a737-5119939079f7" providerId="ADAL" clId="{AD9735BA-DAFD-4905-BC37-ECEBF3F3E3E9}" dt="2024-10-18T13:33:59.704" v="35176" actId="165"/>
          <ac:grpSpMkLst>
            <pc:docMk/>
            <pc:sldMk cId="2361358141" sldId="327"/>
            <ac:grpSpMk id="1044" creationId="{DEE13D64-B494-1A6F-A33F-0F2F828E41D4}"/>
          </ac:grpSpMkLst>
        </pc:grpChg>
        <pc:grpChg chg="mod topLvl">
          <ac:chgData name="Marko Ristov" userId="7f88f9c7-3868-42db-a737-5119939079f7" providerId="ADAL" clId="{AD9735BA-DAFD-4905-BC37-ECEBF3F3E3E9}" dt="2024-10-18T13:35:50.847" v="35199" actId="164"/>
          <ac:grpSpMkLst>
            <pc:docMk/>
            <pc:sldMk cId="2361358141" sldId="327"/>
            <ac:grpSpMk id="1046" creationId="{84EB03C0-8D68-9F33-95AF-DF94996A91A1}"/>
          </ac:grpSpMkLst>
        </pc:grpChg>
        <pc:grpChg chg="mod topLvl">
          <ac:chgData name="Marko Ristov" userId="7f88f9c7-3868-42db-a737-5119939079f7" providerId="ADAL" clId="{AD9735BA-DAFD-4905-BC37-ECEBF3F3E3E9}" dt="2024-10-18T13:35:50.847" v="35199" actId="164"/>
          <ac:grpSpMkLst>
            <pc:docMk/>
            <pc:sldMk cId="2361358141" sldId="327"/>
            <ac:grpSpMk id="1047" creationId="{A50809C6-C93B-59C3-607F-1A2C05EA4765}"/>
          </ac:grpSpMkLst>
        </pc:grpChg>
        <pc:grpChg chg="add del mod">
          <ac:chgData name="Marko Ristov" userId="7f88f9c7-3868-42db-a737-5119939079f7" providerId="ADAL" clId="{AD9735BA-DAFD-4905-BC37-ECEBF3F3E3E9}" dt="2024-10-18T13:33:44.040" v="35172" actId="478"/>
          <ac:grpSpMkLst>
            <pc:docMk/>
            <pc:sldMk cId="2361358141" sldId="327"/>
            <ac:grpSpMk id="1055" creationId="{65957BA2-BFA5-4B78-D17D-CEFB0E82F9EB}"/>
          </ac:grpSpMkLst>
        </pc:grpChg>
        <pc:grpChg chg="del mod topLvl">
          <ac:chgData name="Marko Ristov" userId="7f88f9c7-3868-42db-a737-5119939079f7" providerId="ADAL" clId="{AD9735BA-DAFD-4905-BC37-ECEBF3F3E3E9}" dt="2024-10-18T13:35:05.887" v="35190" actId="165"/>
          <ac:grpSpMkLst>
            <pc:docMk/>
            <pc:sldMk cId="2361358141" sldId="327"/>
            <ac:grpSpMk id="1057" creationId="{CC26927F-4459-498F-1164-54F0FE64897A}"/>
          </ac:grpSpMkLst>
        </pc:grpChg>
        <pc:grpChg chg="add mod">
          <ac:chgData name="Marko Ristov" userId="7f88f9c7-3868-42db-a737-5119939079f7" providerId="ADAL" clId="{AD9735BA-DAFD-4905-BC37-ECEBF3F3E3E9}" dt="2024-10-18T13:35:50.847" v="35199" actId="164"/>
          <ac:grpSpMkLst>
            <pc:docMk/>
            <pc:sldMk cId="2361358141" sldId="327"/>
            <ac:grpSpMk id="1062" creationId="{3130AB9D-D7BF-57A0-0CB0-A828DB4CBBE1}"/>
          </ac:grpSpMkLst>
        </pc:grpChg>
        <pc:grpChg chg="add del mod">
          <ac:chgData name="Marko Ristov" userId="7f88f9c7-3868-42db-a737-5119939079f7" providerId="ADAL" clId="{AD9735BA-DAFD-4905-BC37-ECEBF3F3E3E9}" dt="2024-10-18T13:35:55.410" v="35201" actId="21"/>
          <ac:grpSpMkLst>
            <pc:docMk/>
            <pc:sldMk cId="2361358141" sldId="327"/>
            <ac:grpSpMk id="1065" creationId="{C57FB7BD-2882-498E-2039-2B46538499F6}"/>
          </ac:grpSpMkLst>
        </pc:grpChg>
        <pc:grpChg chg="add mod">
          <ac:chgData name="Marko Ristov" userId="7f88f9c7-3868-42db-a737-5119939079f7" providerId="ADAL" clId="{AD9735BA-DAFD-4905-BC37-ECEBF3F3E3E9}" dt="2024-10-18T13:39:19.530" v="35602" actId="1076"/>
          <ac:grpSpMkLst>
            <pc:docMk/>
            <pc:sldMk cId="2361358141" sldId="327"/>
            <ac:grpSpMk id="1066" creationId="{C57FB7BD-2882-498E-2039-2B46538499F6}"/>
          </ac:grpSpMkLst>
        </pc:grpChg>
        <pc:grpChg chg="mod">
          <ac:chgData name="Marko Ristov" userId="7f88f9c7-3868-42db-a737-5119939079f7" providerId="ADAL" clId="{AD9735BA-DAFD-4905-BC37-ECEBF3F3E3E9}" dt="2024-10-18T13:37:43.804" v="35580"/>
          <ac:grpSpMkLst>
            <pc:docMk/>
            <pc:sldMk cId="2361358141" sldId="327"/>
            <ac:grpSpMk id="1068" creationId="{84EB03C0-8D68-9F33-95AF-DF94996A91A1}"/>
          </ac:grpSpMkLst>
        </pc:grpChg>
        <pc:grpChg chg="mod">
          <ac:chgData name="Marko Ristov" userId="7f88f9c7-3868-42db-a737-5119939079f7" providerId="ADAL" clId="{AD9735BA-DAFD-4905-BC37-ECEBF3F3E3E9}" dt="2024-10-18T13:37:43.804" v="35580"/>
          <ac:grpSpMkLst>
            <pc:docMk/>
            <pc:sldMk cId="2361358141" sldId="327"/>
            <ac:grpSpMk id="1069" creationId="{A50809C6-C93B-59C3-607F-1A2C05EA4765}"/>
          </ac:grpSpMkLst>
        </pc:grpChg>
        <pc:grpChg chg="mod">
          <ac:chgData name="Marko Ristov" userId="7f88f9c7-3868-42db-a737-5119939079f7" providerId="ADAL" clId="{AD9735BA-DAFD-4905-BC37-ECEBF3F3E3E9}" dt="2024-10-18T13:37:43.804" v="35580"/>
          <ac:grpSpMkLst>
            <pc:docMk/>
            <pc:sldMk cId="2361358141" sldId="327"/>
            <ac:grpSpMk id="1072" creationId="{3130AB9D-D7BF-57A0-0CB0-A828DB4CBBE1}"/>
          </ac:grpSpMkLst>
        </pc:grpChg>
        <pc:picChg chg="del">
          <ac:chgData name="Marko Ristov" userId="7f88f9c7-3868-42db-a737-5119939079f7" providerId="ADAL" clId="{AD9735BA-DAFD-4905-BC37-ECEBF3F3E3E9}" dt="2024-10-18T13:27:40.697" v="34760" actId="478"/>
          <ac:picMkLst>
            <pc:docMk/>
            <pc:sldMk cId="2361358141" sldId="327"/>
            <ac:picMk id="1026" creationId="{4F0075FC-DE5C-CFDA-87EA-4D7F13856CA0}"/>
          </ac:picMkLst>
        </pc:picChg>
        <pc:picChg chg="del">
          <ac:chgData name="Marko Ristov" userId="7f88f9c7-3868-42db-a737-5119939079f7" providerId="ADAL" clId="{AD9735BA-DAFD-4905-BC37-ECEBF3F3E3E9}" dt="2024-10-18T13:27:40.697" v="34760" actId="478"/>
          <ac:picMkLst>
            <pc:docMk/>
            <pc:sldMk cId="2361358141" sldId="327"/>
            <ac:picMk id="1027" creationId="{7E1C4902-11D3-DC91-9414-9EA2607625B6}"/>
          </ac:picMkLst>
        </pc:picChg>
      </pc:sldChg>
      <pc:sldChg chg="add del">
        <pc:chgData name="Marko Ristov" userId="7f88f9c7-3868-42db-a737-5119939079f7" providerId="ADAL" clId="{AD9735BA-DAFD-4905-BC37-ECEBF3F3E3E9}" dt="2024-10-18T16:25:33.993" v="37965" actId="47"/>
        <pc:sldMkLst>
          <pc:docMk/>
          <pc:sldMk cId="208558530" sldId="328"/>
        </pc:sldMkLst>
      </pc:sldChg>
      <pc:sldChg chg="modSp add mod">
        <pc:chgData name="Marko Ristov" userId="7f88f9c7-3868-42db-a737-5119939079f7" providerId="ADAL" clId="{AD9735BA-DAFD-4905-BC37-ECEBF3F3E3E9}" dt="2024-10-18T16:11:59.859" v="37483" actId="20577"/>
        <pc:sldMkLst>
          <pc:docMk/>
          <pc:sldMk cId="4034644570" sldId="329"/>
        </pc:sldMkLst>
        <pc:spChg chg="mod">
          <ac:chgData name="Marko Ristov" userId="7f88f9c7-3868-42db-a737-5119939079f7" providerId="ADAL" clId="{AD9735BA-DAFD-4905-BC37-ECEBF3F3E3E9}" dt="2024-10-18T15:44:40.475" v="37109"/>
          <ac:spMkLst>
            <pc:docMk/>
            <pc:sldMk cId="4034644570" sldId="329"/>
            <ac:spMk id="2" creationId="{94271699-F650-F3F3-C689-A0B2AFEFE2B7}"/>
          </ac:spMkLst>
        </pc:spChg>
        <pc:spChg chg="mod">
          <ac:chgData name="Marko Ristov" userId="7f88f9c7-3868-42db-a737-5119939079f7" providerId="ADAL" clId="{AD9735BA-DAFD-4905-BC37-ECEBF3F3E3E9}" dt="2024-10-18T16:11:59.859" v="37483" actId="20577"/>
          <ac:spMkLst>
            <pc:docMk/>
            <pc:sldMk cId="4034644570" sldId="329"/>
            <ac:spMk id="3" creationId="{E71C651F-BA30-C4BF-AB64-F1D33989CD5E}"/>
          </ac:spMkLst>
        </pc:spChg>
      </pc:sldChg>
      <pc:sldChg chg="addSp delSp modSp add mod setBg">
        <pc:chgData name="Marko Ristov" userId="7f88f9c7-3868-42db-a737-5119939079f7" providerId="ADAL" clId="{AD9735BA-DAFD-4905-BC37-ECEBF3F3E3E9}" dt="2024-10-18T16:01:41.458" v="37363" actId="20577"/>
        <pc:sldMkLst>
          <pc:docMk/>
          <pc:sldMk cId="3167197800" sldId="330"/>
        </pc:sldMkLst>
        <pc:spChg chg="mod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2" creationId="{8642E8B5-B2C1-D7F4-CD58-32C6BA61F9C6}"/>
          </ac:spMkLst>
        </pc:spChg>
        <pc:spChg chg="mod">
          <ac:chgData name="Marko Ristov" userId="7f88f9c7-3868-42db-a737-5119939079f7" providerId="ADAL" clId="{AD9735BA-DAFD-4905-BC37-ECEBF3F3E3E9}" dt="2024-10-18T16:01:41.458" v="37363" actId="20577"/>
          <ac:spMkLst>
            <pc:docMk/>
            <pc:sldMk cId="3167197800" sldId="330"/>
            <ac:spMk id="3" creationId="{F7D4AD86-891B-E6CA-11B5-2682BD313023}"/>
          </ac:spMkLst>
        </pc:spChg>
        <pc:spChg chg="mod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8" creationId="{45C4EFB7-2F2C-730D-2648-8B885FC4E291}"/>
          </ac:spMkLst>
        </pc:spChg>
        <pc:spChg chg="mod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9" creationId="{749915ED-9A39-56D7-FE95-9B8F6E573ACF}"/>
          </ac:spMkLst>
        </pc:spChg>
        <pc:spChg chg="mod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10" creationId="{BDD0759E-FBC7-E383-F3CC-40F54D4A05BD}"/>
          </ac:spMkLst>
        </pc:spChg>
        <pc:spChg chg="add del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15" creationId="{9F4444CE-BC8D-4D61-B303-4C05614E62AB}"/>
          </ac:spMkLst>
        </pc:spChg>
        <pc:spChg chg="add del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17" creationId="{62423CA5-E2E1-4789-B759-9906C1C94063}"/>
          </ac:spMkLst>
        </pc:spChg>
        <pc:spChg chg="add del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19" creationId="{73772B81-181F-48B7-8826-4D9686D15DF5}"/>
          </ac:spMkLst>
        </pc:spChg>
        <pc:spChg chg="add del">
          <ac:chgData name="Marko Ristov" userId="7f88f9c7-3868-42db-a737-5119939079f7" providerId="ADAL" clId="{AD9735BA-DAFD-4905-BC37-ECEBF3F3E3E9}" dt="2024-10-18T16:01:09.067" v="37356" actId="26606"/>
          <ac:spMkLst>
            <pc:docMk/>
            <pc:sldMk cId="3167197800" sldId="330"/>
            <ac:spMk id="21" creationId="{B2205F6E-03C6-4E92-877C-E2482F6599AA}"/>
          </ac:spMkLst>
        </pc:spChg>
        <pc:picChg chg="ord">
          <ac:chgData name="Marko Ristov" userId="7f88f9c7-3868-42db-a737-5119939079f7" providerId="ADAL" clId="{AD9735BA-DAFD-4905-BC37-ECEBF3F3E3E9}" dt="2024-10-18T16:01:09.067" v="37356" actId="26606"/>
          <ac:picMkLst>
            <pc:docMk/>
            <pc:sldMk cId="3167197800" sldId="330"/>
            <ac:picMk id="4" creationId="{EEF31B0E-8F1D-1232-58C1-C694DEBCC740}"/>
          </ac:picMkLst>
        </pc:picChg>
        <pc:picChg chg="add mod ord">
          <ac:chgData name="Marko Ristov" userId="7f88f9c7-3868-42db-a737-5119939079f7" providerId="ADAL" clId="{AD9735BA-DAFD-4905-BC37-ECEBF3F3E3E9}" dt="2024-10-18T16:01:22.584" v="37361" actId="1076"/>
          <ac:picMkLst>
            <pc:docMk/>
            <pc:sldMk cId="3167197800" sldId="330"/>
            <ac:picMk id="5" creationId="{4642203F-D0DF-B2D7-8E65-FF405BE17CE6}"/>
          </ac:picMkLst>
        </pc:picChg>
      </pc:sldChg>
      <pc:sldChg chg="modSp add mod">
        <pc:chgData name="Marko Ristov" userId="7f88f9c7-3868-42db-a737-5119939079f7" providerId="ADAL" clId="{AD9735BA-DAFD-4905-BC37-ECEBF3F3E3E9}" dt="2024-10-18T16:14:21.568" v="37519" actId="14100"/>
        <pc:sldMkLst>
          <pc:docMk/>
          <pc:sldMk cId="2645906736" sldId="331"/>
        </pc:sldMkLst>
        <pc:spChg chg="mod">
          <ac:chgData name="Marko Ristov" userId="7f88f9c7-3868-42db-a737-5119939079f7" providerId="ADAL" clId="{AD9735BA-DAFD-4905-BC37-ECEBF3F3E3E9}" dt="2024-10-18T16:12:55.610" v="37510" actId="20577"/>
          <ac:spMkLst>
            <pc:docMk/>
            <pc:sldMk cId="2645906736" sldId="331"/>
            <ac:spMk id="2" creationId="{5D1126F6-4EA1-3CEC-CAC6-C22C996551D7}"/>
          </ac:spMkLst>
        </pc:spChg>
        <pc:spChg chg="mod">
          <ac:chgData name="Marko Ristov" userId="7f88f9c7-3868-42db-a737-5119939079f7" providerId="ADAL" clId="{AD9735BA-DAFD-4905-BC37-ECEBF3F3E3E9}" dt="2024-10-18T16:14:21.568" v="37519" actId="14100"/>
          <ac:spMkLst>
            <pc:docMk/>
            <pc:sldMk cId="2645906736" sldId="331"/>
            <ac:spMk id="3" creationId="{1185F78C-E558-C670-9015-BE0F1839037B}"/>
          </ac:spMkLst>
        </pc:spChg>
      </pc:sldChg>
      <pc:sldChg chg="addSp modSp add mod">
        <pc:chgData name="Marko Ristov" userId="7f88f9c7-3868-42db-a737-5119939079f7" providerId="ADAL" clId="{AD9735BA-DAFD-4905-BC37-ECEBF3F3E3E9}" dt="2024-10-18T16:15:37.511" v="37551" actId="20577"/>
        <pc:sldMkLst>
          <pc:docMk/>
          <pc:sldMk cId="820725086" sldId="332"/>
        </pc:sldMkLst>
        <pc:spChg chg="mod">
          <ac:chgData name="Marko Ristov" userId="7f88f9c7-3868-42db-a737-5119939079f7" providerId="ADAL" clId="{AD9735BA-DAFD-4905-BC37-ECEBF3F3E3E9}" dt="2024-10-18T16:14:39.578" v="37539" actId="20577"/>
          <ac:spMkLst>
            <pc:docMk/>
            <pc:sldMk cId="820725086" sldId="332"/>
            <ac:spMk id="2" creationId="{174D6092-442C-DF7B-EBEA-FF8FFBA6BDA6}"/>
          </ac:spMkLst>
        </pc:spChg>
        <pc:spChg chg="mod">
          <ac:chgData name="Marko Ristov" userId="7f88f9c7-3868-42db-a737-5119939079f7" providerId="ADAL" clId="{AD9735BA-DAFD-4905-BC37-ECEBF3F3E3E9}" dt="2024-10-18T16:15:37.511" v="37551" actId="20577"/>
          <ac:spMkLst>
            <pc:docMk/>
            <pc:sldMk cId="820725086" sldId="332"/>
            <ac:spMk id="3" creationId="{60106EA5-3915-4BA9-9B06-C69E8A394018}"/>
          </ac:spMkLst>
        </pc:spChg>
        <pc:picChg chg="add mod">
          <ac:chgData name="Marko Ristov" userId="7f88f9c7-3868-42db-a737-5119939079f7" providerId="ADAL" clId="{AD9735BA-DAFD-4905-BC37-ECEBF3F3E3E9}" dt="2024-10-18T16:15:15.756" v="37544" actId="1076"/>
          <ac:picMkLst>
            <pc:docMk/>
            <pc:sldMk cId="820725086" sldId="332"/>
            <ac:picMk id="5" creationId="{7F3F3762-A0FE-E538-A99A-79FD0EE3A352}"/>
          </ac:picMkLst>
        </pc:picChg>
      </pc:sldChg>
      <pc:sldChg chg="addSp modSp add mod ord">
        <pc:chgData name="Marko Ristov" userId="7f88f9c7-3868-42db-a737-5119939079f7" providerId="ADAL" clId="{AD9735BA-DAFD-4905-BC37-ECEBF3F3E3E9}" dt="2024-10-18T16:25:26.282" v="37964" actId="14100"/>
        <pc:sldMkLst>
          <pc:docMk/>
          <pc:sldMk cId="2378634980" sldId="333"/>
        </pc:sldMkLst>
        <pc:spChg chg="mod">
          <ac:chgData name="Marko Ristov" userId="7f88f9c7-3868-42db-a737-5119939079f7" providerId="ADAL" clId="{AD9735BA-DAFD-4905-BC37-ECEBF3F3E3E9}" dt="2024-10-18T16:16:28.117" v="37602" actId="20577"/>
          <ac:spMkLst>
            <pc:docMk/>
            <pc:sldMk cId="2378634980" sldId="333"/>
            <ac:spMk id="2" creationId="{4EBACB84-3F58-6A4F-A966-410BCAE6A201}"/>
          </ac:spMkLst>
        </pc:spChg>
        <pc:spChg chg="mod">
          <ac:chgData name="Marko Ristov" userId="7f88f9c7-3868-42db-a737-5119939079f7" providerId="ADAL" clId="{AD9735BA-DAFD-4905-BC37-ECEBF3F3E3E9}" dt="2024-10-18T16:25:26.282" v="37964" actId="14100"/>
          <ac:spMkLst>
            <pc:docMk/>
            <pc:sldMk cId="2378634980" sldId="333"/>
            <ac:spMk id="3" creationId="{6351CFC6-70EF-1CA1-3055-28200DFA931C}"/>
          </ac:spMkLst>
        </pc:spChg>
        <pc:picChg chg="add mod">
          <ac:chgData name="Marko Ristov" userId="7f88f9c7-3868-42db-a737-5119939079f7" providerId="ADAL" clId="{AD9735BA-DAFD-4905-BC37-ECEBF3F3E3E9}" dt="2024-10-18T16:25:23.165" v="37963" actId="1076"/>
          <ac:picMkLst>
            <pc:docMk/>
            <pc:sldMk cId="2378634980" sldId="333"/>
            <ac:picMk id="6" creationId="{1F8896BB-6DAF-2A88-8006-FFD86A46E2E2}"/>
          </ac:picMkLst>
        </pc:picChg>
      </pc:sldChg>
      <pc:sldChg chg="addSp modSp add mod ord">
        <pc:chgData name="Marko Ristov" userId="7f88f9c7-3868-42db-a737-5119939079f7" providerId="ADAL" clId="{AD9735BA-DAFD-4905-BC37-ECEBF3F3E3E9}" dt="2024-10-18T14:35:15.407" v="36478" actId="1076"/>
        <pc:sldMkLst>
          <pc:docMk/>
          <pc:sldMk cId="1869396374" sldId="334"/>
        </pc:sldMkLst>
        <pc:spChg chg="mod">
          <ac:chgData name="Marko Ristov" userId="7f88f9c7-3868-42db-a737-5119939079f7" providerId="ADAL" clId="{AD9735BA-DAFD-4905-BC37-ECEBF3F3E3E9}" dt="2024-10-18T14:33:21.314" v="36338" actId="20577"/>
          <ac:spMkLst>
            <pc:docMk/>
            <pc:sldMk cId="1869396374" sldId="334"/>
            <ac:spMk id="2" creationId="{A9A3449D-EB66-6260-7B17-E93B94AAE672}"/>
          </ac:spMkLst>
        </pc:spChg>
        <pc:spChg chg="mod">
          <ac:chgData name="Marko Ristov" userId="7f88f9c7-3868-42db-a737-5119939079f7" providerId="ADAL" clId="{AD9735BA-DAFD-4905-BC37-ECEBF3F3E3E9}" dt="2024-10-18T14:34:48.732" v="36473" actId="113"/>
          <ac:spMkLst>
            <pc:docMk/>
            <pc:sldMk cId="1869396374" sldId="334"/>
            <ac:spMk id="3" creationId="{0B08D21D-3526-7AA6-467A-B24FD4D19D86}"/>
          </ac:spMkLst>
        </pc:spChg>
        <pc:grpChg chg="add mod">
          <ac:chgData name="Marko Ristov" userId="7f88f9c7-3868-42db-a737-5119939079f7" providerId="ADAL" clId="{AD9735BA-DAFD-4905-BC37-ECEBF3F3E3E9}" dt="2024-10-18T14:35:15.407" v="36478" actId="1076"/>
          <ac:grpSpMkLst>
            <pc:docMk/>
            <pc:sldMk cId="1869396374" sldId="334"/>
            <ac:grpSpMk id="5" creationId="{AB43BAF4-C264-F294-0D49-F2A400F24A78}"/>
          </ac:grpSpMkLst>
        </pc:grpChg>
        <pc:picChg chg="mod">
          <ac:chgData name="Marko Ristov" userId="7f88f9c7-3868-42db-a737-5119939079f7" providerId="ADAL" clId="{AD9735BA-DAFD-4905-BC37-ECEBF3F3E3E9}" dt="2024-10-18T14:35:15.407" v="36478" actId="1076"/>
          <ac:picMkLst>
            <pc:docMk/>
            <pc:sldMk cId="1869396374" sldId="334"/>
            <ac:picMk id="6" creationId="{73B8B10D-635F-7790-BA5B-BD02AFD4C2E6}"/>
          </ac:picMkLst>
        </pc:picChg>
        <pc:picChg chg="mod">
          <ac:chgData name="Marko Ristov" userId="7f88f9c7-3868-42db-a737-5119939079f7" providerId="ADAL" clId="{AD9735BA-DAFD-4905-BC37-ECEBF3F3E3E9}" dt="2024-10-18T14:35:15.407" v="36478" actId="1076"/>
          <ac:picMkLst>
            <pc:docMk/>
            <pc:sldMk cId="1869396374" sldId="334"/>
            <ac:picMk id="7" creationId="{F67F929B-687E-A3BB-4A6B-4F9F8F2899BE}"/>
          </ac:picMkLst>
        </pc:picChg>
        <pc:picChg chg="mod">
          <ac:chgData name="Marko Ristov" userId="7f88f9c7-3868-42db-a737-5119939079f7" providerId="ADAL" clId="{AD9735BA-DAFD-4905-BC37-ECEBF3F3E3E9}" dt="2024-10-18T14:35:15.407" v="36478" actId="1076"/>
          <ac:picMkLst>
            <pc:docMk/>
            <pc:sldMk cId="1869396374" sldId="334"/>
            <ac:picMk id="11" creationId="{B6D30E33-DBF5-3843-2A5E-4463B97B80C1}"/>
          </ac:picMkLst>
        </pc:picChg>
      </pc:sldChg>
      <pc:sldChg chg="addSp delSp modSp add mod">
        <pc:chgData name="Marko Ristov" userId="7f88f9c7-3868-42db-a737-5119939079f7" providerId="ADAL" clId="{AD9735BA-DAFD-4905-BC37-ECEBF3F3E3E9}" dt="2024-10-18T16:09:18.096" v="37433" actId="113"/>
        <pc:sldMkLst>
          <pc:docMk/>
          <pc:sldMk cId="3883361128" sldId="335"/>
        </pc:sldMkLst>
        <pc:spChg chg="mod">
          <ac:chgData name="Marko Ristov" userId="7f88f9c7-3868-42db-a737-5119939079f7" providerId="ADAL" clId="{AD9735BA-DAFD-4905-BC37-ECEBF3F3E3E9}" dt="2024-10-18T16:09:18.096" v="37433" actId="113"/>
          <ac:spMkLst>
            <pc:docMk/>
            <pc:sldMk cId="3883361128" sldId="335"/>
            <ac:spMk id="3" creationId="{E3E57794-C1A1-282E-95FC-F231A00B9C3B}"/>
          </ac:spMkLst>
        </pc:spChg>
        <pc:picChg chg="del">
          <ac:chgData name="Marko Ristov" userId="7f88f9c7-3868-42db-a737-5119939079f7" providerId="ADAL" clId="{AD9735BA-DAFD-4905-BC37-ECEBF3F3E3E9}" dt="2024-10-18T16:08:04.323" v="37370" actId="478"/>
          <ac:picMkLst>
            <pc:docMk/>
            <pc:sldMk cId="3883361128" sldId="335"/>
            <ac:picMk id="5" creationId="{D52CFCBD-73F9-1CDD-4088-ACD44A9533CF}"/>
          </ac:picMkLst>
        </pc:picChg>
        <pc:picChg chg="add mod">
          <ac:chgData name="Marko Ristov" userId="7f88f9c7-3868-42db-a737-5119939079f7" providerId="ADAL" clId="{AD9735BA-DAFD-4905-BC37-ECEBF3F3E3E9}" dt="2024-10-18T16:09:08.432" v="37430" actId="1076"/>
          <ac:picMkLst>
            <pc:docMk/>
            <pc:sldMk cId="3883361128" sldId="335"/>
            <ac:picMk id="6" creationId="{F52177F8-932A-9589-446C-0BCB1374F5E1}"/>
          </ac:picMkLst>
        </pc:picChg>
      </pc:sldChg>
      <pc:sldChg chg="delSp modSp add mod ord">
        <pc:chgData name="Marko Ristov" userId="7f88f9c7-3868-42db-a737-5119939079f7" providerId="ADAL" clId="{AD9735BA-DAFD-4905-BC37-ECEBF3F3E3E9}" dt="2024-10-18T16:14:09.704" v="37518" actId="20577"/>
        <pc:sldMkLst>
          <pc:docMk/>
          <pc:sldMk cId="2675728657" sldId="336"/>
        </pc:sldMkLst>
        <pc:spChg chg="mod">
          <ac:chgData name="Marko Ristov" userId="7f88f9c7-3868-42db-a737-5119939079f7" providerId="ADAL" clId="{AD9735BA-DAFD-4905-BC37-ECEBF3F3E3E9}" dt="2024-10-18T16:14:09.704" v="37518" actId="20577"/>
          <ac:spMkLst>
            <pc:docMk/>
            <pc:sldMk cId="2675728657" sldId="336"/>
            <ac:spMk id="3" creationId="{4BFC1CBD-68B7-6FF9-8D00-79F5E9E279D3}"/>
          </ac:spMkLst>
        </pc:spChg>
        <pc:picChg chg="del">
          <ac:chgData name="Marko Ristov" userId="7f88f9c7-3868-42db-a737-5119939079f7" providerId="ADAL" clId="{AD9735BA-DAFD-4905-BC37-ECEBF3F3E3E9}" dt="2024-10-18T16:09:34.874" v="37437" actId="478"/>
          <ac:picMkLst>
            <pc:docMk/>
            <pc:sldMk cId="2675728657" sldId="336"/>
            <ac:picMk id="5" creationId="{DD0B6857-6966-B408-92AD-71C172E48E6D}"/>
          </ac:picMkLst>
        </pc:picChg>
      </pc:sldChg>
      <pc:sldChg chg="modSp add mod">
        <pc:chgData name="Marko Ristov" userId="7f88f9c7-3868-42db-a737-5119939079f7" providerId="ADAL" clId="{AD9735BA-DAFD-4905-BC37-ECEBF3F3E3E9}" dt="2024-10-18T16:53:08.576" v="38030"/>
        <pc:sldMkLst>
          <pc:docMk/>
          <pc:sldMk cId="1734900924" sldId="337"/>
        </pc:sldMkLst>
        <pc:spChg chg="mod">
          <ac:chgData name="Marko Ristov" userId="7f88f9c7-3868-42db-a737-5119939079f7" providerId="ADAL" clId="{AD9735BA-DAFD-4905-BC37-ECEBF3F3E3E9}" dt="2024-10-18T16:53:00.237" v="38029" actId="20577"/>
          <ac:spMkLst>
            <pc:docMk/>
            <pc:sldMk cId="1734900924" sldId="337"/>
            <ac:spMk id="2" creationId="{0C002F5C-E3AF-196A-C356-0A9089F1BBD9}"/>
          </ac:spMkLst>
        </pc:spChg>
        <pc:spChg chg="mod">
          <ac:chgData name="Marko Ristov" userId="7f88f9c7-3868-42db-a737-5119939079f7" providerId="ADAL" clId="{AD9735BA-DAFD-4905-BC37-ECEBF3F3E3E9}" dt="2024-10-18T16:53:08.576" v="38030"/>
          <ac:spMkLst>
            <pc:docMk/>
            <pc:sldMk cId="1734900924" sldId="337"/>
            <ac:spMk id="3" creationId="{7733C9B9-9699-0941-0926-209EF5CCC850}"/>
          </ac:spMkLst>
        </pc:spChg>
      </pc:sldChg>
      <pc:sldChg chg="modSp add mod">
        <pc:chgData name="Marko Ristov" userId="7f88f9c7-3868-42db-a737-5119939079f7" providerId="ADAL" clId="{AD9735BA-DAFD-4905-BC37-ECEBF3F3E3E9}" dt="2024-10-18T16:53:42.741" v="38047"/>
        <pc:sldMkLst>
          <pc:docMk/>
          <pc:sldMk cId="4058710793" sldId="338"/>
        </pc:sldMkLst>
        <pc:spChg chg="mod">
          <ac:chgData name="Marko Ristov" userId="7f88f9c7-3868-42db-a737-5119939079f7" providerId="ADAL" clId="{AD9735BA-DAFD-4905-BC37-ECEBF3F3E3E9}" dt="2024-10-18T16:53:35.223" v="38046" actId="20577"/>
          <ac:spMkLst>
            <pc:docMk/>
            <pc:sldMk cId="4058710793" sldId="338"/>
            <ac:spMk id="2" creationId="{1F9DF0B2-D194-8844-CFC7-DC675A6481CF}"/>
          </ac:spMkLst>
        </pc:spChg>
        <pc:spChg chg="mod">
          <ac:chgData name="Marko Ristov" userId="7f88f9c7-3868-42db-a737-5119939079f7" providerId="ADAL" clId="{AD9735BA-DAFD-4905-BC37-ECEBF3F3E3E9}" dt="2024-10-18T16:53:42.741" v="38047"/>
          <ac:spMkLst>
            <pc:docMk/>
            <pc:sldMk cId="4058710793" sldId="338"/>
            <ac:spMk id="3" creationId="{5AC541D7-A5AC-7FB4-836A-7B01F9A0D58D}"/>
          </ac:spMkLst>
        </pc:spChg>
      </pc:sldChg>
      <pc:sldChg chg="addSp modSp add mod">
        <pc:chgData name="Marko Ristov" userId="7f88f9c7-3868-42db-a737-5119939079f7" providerId="ADAL" clId="{AD9735BA-DAFD-4905-BC37-ECEBF3F3E3E9}" dt="2024-10-18T16:55:56.573" v="38066" actId="1076"/>
        <pc:sldMkLst>
          <pc:docMk/>
          <pc:sldMk cId="2627948365" sldId="339"/>
        </pc:sldMkLst>
        <pc:spChg chg="mod">
          <ac:chgData name="Marko Ristov" userId="7f88f9c7-3868-42db-a737-5119939079f7" providerId="ADAL" clId="{AD9735BA-DAFD-4905-BC37-ECEBF3F3E3E9}" dt="2024-10-18T16:55:09.563" v="38061" actId="20577"/>
          <ac:spMkLst>
            <pc:docMk/>
            <pc:sldMk cId="2627948365" sldId="339"/>
            <ac:spMk id="2" creationId="{E5E10DEC-9536-B309-28C1-0E41A738BEBD}"/>
          </ac:spMkLst>
        </pc:spChg>
        <pc:spChg chg="mod">
          <ac:chgData name="Marko Ristov" userId="7f88f9c7-3868-42db-a737-5119939079f7" providerId="ADAL" clId="{AD9735BA-DAFD-4905-BC37-ECEBF3F3E3E9}" dt="2024-10-18T16:55:56.573" v="38066" actId="1076"/>
          <ac:spMkLst>
            <pc:docMk/>
            <pc:sldMk cId="2627948365" sldId="339"/>
            <ac:spMk id="12" creationId="{9097F12E-B9DF-F9EC-6CEB-3CA3EA67F676}"/>
          </ac:spMkLst>
        </pc:spChg>
        <pc:spChg chg="mod">
          <ac:chgData name="Marko Ristov" userId="7f88f9c7-3868-42db-a737-5119939079f7" providerId="ADAL" clId="{AD9735BA-DAFD-4905-BC37-ECEBF3F3E3E9}" dt="2024-10-18T16:55:56.573" v="38066" actId="1076"/>
          <ac:spMkLst>
            <pc:docMk/>
            <pc:sldMk cId="2627948365" sldId="339"/>
            <ac:spMk id="14" creationId="{F5A8B452-4026-2D1A-EE0D-749473E518FE}"/>
          </ac:spMkLst>
        </pc:spChg>
        <pc:grpChg chg="add mod">
          <ac:chgData name="Marko Ristov" userId="7f88f9c7-3868-42db-a737-5119939079f7" providerId="ADAL" clId="{AD9735BA-DAFD-4905-BC37-ECEBF3F3E3E9}" dt="2024-10-18T16:55:56.573" v="38066" actId="1076"/>
          <ac:grpSpMkLst>
            <pc:docMk/>
            <pc:sldMk cId="2627948365" sldId="339"/>
            <ac:grpSpMk id="5" creationId="{A60507F3-3AEE-757B-4EE4-FFC7A7F5C846}"/>
          </ac:grpSpMkLst>
        </pc:grpChg>
        <pc:grpChg chg="mod">
          <ac:chgData name="Marko Ristov" userId="7f88f9c7-3868-42db-a737-5119939079f7" providerId="ADAL" clId="{AD9735BA-DAFD-4905-BC37-ECEBF3F3E3E9}" dt="2024-10-18T16:55:56.573" v="38066" actId="1076"/>
          <ac:grpSpMkLst>
            <pc:docMk/>
            <pc:sldMk cId="2627948365" sldId="339"/>
            <ac:grpSpMk id="6" creationId="{54048BC4-8885-C8B9-0B99-E7F9427999D8}"/>
          </ac:grpSpMkLst>
        </pc:grpChg>
        <pc:grpChg chg="mod">
          <ac:chgData name="Marko Ristov" userId="7f88f9c7-3868-42db-a737-5119939079f7" providerId="ADAL" clId="{AD9735BA-DAFD-4905-BC37-ECEBF3F3E3E9}" dt="2024-10-18T16:55:56.573" v="38066" actId="1076"/>
          <ac:grpSpMkLst>
            <pc:docMk/>
            <pc:sldMk cId="2627948365" sldId="339"/>
            <ac:grpSpMk id="7" creationId="{2C52C171-1208-1C43-1F5B-75F89B5D0EB1}"/>
          </ac:grpSpMkLst>
        </pc:grpChg>
        <pc:picChg chg="mod">
          <ac:chgData name="Marko Ristov" userId="7f88f9c7-3868-42db-a737-5119939079f7" providerId="ADAL" clId="{AD9735BA-DAFD-4905-BC37-ECEBF3F3E3E9}" dt="2024-10-18T16:55:56.573" v="38066" actId="1076"/>
          <ac:picMkLst>
            <pc:docMk/>
            <pc:sldMk cId="2627948365" sldId="339"/>
            <ac:picMk id="11" creationId="{C10C4A39-BCD0-F7B7-E156-C384B642D5C7}"/>
          </ac:picMkLst>
        </pc:picChg>
        <pc:picChg chg="mod">
          <ac:chgData name="Marko Ristov" userId="7f88f9c7-3868-42db-a737-5119939079f7" providerId="ADAL" clId="{AD9735BA-DAFD-4905-BC37-ECEBF3F3E3E9}" dt="2024-10-18T16:55:56.573" v="38066" actId="1076"/>
          <ac:picMkLst>
            <pc:docMk/>
            <pc:sldMk cId="2627948365" sldId="339"/>
            <ac:picMk id="13" creationId="{12667FCC-3E0C-2030-61A9-2AED9AF0FB7B}"/>
          </ac:picMkLst>
        </pc:picChg>
      </pc:sldChg>
      <pc:sldChg chg="modSp add mod">
        <pc:chgData name="Marko Ristov" userId="7f88f9c7-3868-42db-a737-5119939079f7" providerId="ADAL" clId="{AD9735BA-DAFD-4905-BC37-ECEBF3F3E3E9}" dt="2024-10-18T17:01:21.902" v="38137" actId="14100"/>
        <pc:sldMkLst>
          <pc:docMk/>
          <pc:sldMk cId="3466966924" sldId="340"/>
        </pc:sldMkLst>
        <pc:spChg chg="mod">
          <ac:chgData name="Marko Ristov" userId="7f88f9c7-3868-42db-a737-5119939079f7" providerId="ADAL" clId="{AD9735BA-DAFD-4905-BC37-ECEBF3F3E3E9}" dt="2024-10-18T16:56:47.038" v="38088" actId="313"/>
          <ac:spMkLst>
            <pc:docMk/>
            <pc:sldMk cId="3466966924" sldId="340"/>
            <ac:spMk id="2" creationId="{01256042-9C03-5051-E884-F3F4088E07BE}"/>
          </ac:spMkLst>
        </pc:spChg>
        <pc:spChg chg="mod">
          <ac:chgData name="Marko Ristov" userId="7f88f9c7-3868-42db-a737-5119939079f7" providerId="ADAL" clId="{AD9735BA-DAFD-4905-BC37-ECEBF3F3E3E9}" dt="2024-10-18T17:01:21.902" v="38137" actId="14100"/>
          <ac:spMkLst>
            <pc:docMk/>
            <pc:sldMk cId="3466966924" sldId="340"/>
            <ac:spMk id="3" creationId="{5EE2D930-C89F-D4E3-DC3E-09A9B6C012A4}"/>
          </ac:spMkLst>
        </pc:spChg>
      </pc:sldChg>
      <pc:sldChg chg="addSp modSp add mod">
        <pc:chgData name="Marko Ristov" userId="7f88f9c7-3868-42db-a737-5119939079f7" providerId="ADAL" clId="{AD9735BA-DAFD-4905-BC37-ECEBF3F3E3E9}" dt="2024-10-18T17:03:10.406" v="38161" actId="1076"/>
        <pc:sldMkLst>
          <pc:docMk/>
          <pc:sldMk cId="314710005" sldId="341"/>
        </pc:sldMkLst>
        <pc:spChg chg="mod">
          <ac:chgData name="Marko Ristov" userId="7f88f9c7-3868-42db-a737-5119939079f7" providerId="ADAL" clId="{AD9735BA-DAFD-4905-BC37-ECEBF3F3E3E9}" dt="2024-10-18T17:02:59.142" v="38159" actId="20577"/>
          <ac:spMkLst>
            <pc:docMk/>
            <pc:sldMk cId="314710005" sldId="341"/>
            <ac:spMk id="2" creationId="{B1617298-382D-157C-129B-83062F53F9F9}"/>
          </ac:spMkLst>
        </pc:spChg>
        <pc:spChg chg="mod">
          <ac:chgData name="Marko Ristov" userId="7f88f9c7-3868-42db-a737-5119939079f7" providerId="ADAL" clId="{AD9735BA-DAFD-4905-BC37-ECEBF3F3E3E9}" dt="2024-10-18T17:02:49.199" v="38138"/>
          <ac:spMkLst>
            <pc:docMk/>
            <pc:sldMk cId="314710005" sldId="341"/>
            <ac:spMk id="3" creationId="{526BAD5B-F6DB-B79A-02B6-592906464203}"/>
          </ac:spMkLst>
        </pc:spChg>
        <pc:spChg chg="mod">
          <ac:chgData name="Marko Ristov" userId="7f88f9c7-3868-42db-a737-5119939079f7" providerId="ADAL" clId="{AD9735BA-DAFD-4905-BC37-ECEBF3F3E3E9}" dt="2024-10-18T17:03:10.406" v="38161" actId="1076"/>
          <ac:spMkLst>
            <pc:docMk/>
            <pc:sldMk cId="314710005" sldId="341"/>
            <ac:spMk id="7" creationId="{C0CEB960-D57F-D6EF-7EEB-DAA2762311DF}"/>
          </ac:spMkLst>
        </pc:spChg>
        <pc:grpChg chg="add mod">
          <ac:chgData name="Marko Ristov" userId="7f88f9c7-3868-42db-a737-5119939079f7" providerId="ADAL" clId="{AD9735BA-DAFD-4905-BC37-ECEBF3F3E3E9}" dt="2024-10-18T17:03:10.406" v="38161" actId="1076"/>
          <ac:grpSpMkLst>
            <pc:docMk/>
            <pc:sldMk cId="314710005" sldId="341"/>
            <ac:grpSpMk id="5" creationId="{3D6387CD-D9BC-EC15-2C2F-C2B36D2466F8}"/>
          </ac:grpSpMkLst>
        </pc:grpChg>
        <pc:picChg chg="mod">
          <ac:chgData name="Marko Ristov" userId="7f88f9c7-3868-42db-a737-5119939079f7" providerId="ADAL" clId="{AD9735BA-DAFD-4905-BC37-ECEBF3F3E3E9}" dt="2024-10-18T17:03:10.406" v="38161" actId="1076"/>
          <ac:picMkLst>
            <pc:docMk/>
            <pc:sldMk cId="314710005" sldId="341"/>
            <ac:picMk id="6" creationId="{A69C219E-50D7-32B3-DDB9-C96F21F533D0}"/>
          </ac:picMkLst>
        </pc:picChg>
      </pc:sldChg>
      <pc:sldChg chg="addSp modSp add mod">
        <pc:chgData name="Marko Ristov" userId="7f88f9c7-3868-42db-a737-5119939079f7" providerId="ADAL" clId="{AD9735BA-DAFD-4905-BC37-ECEBF3F3E3E9}" dt="2024-10-18T17:03:59.097" v="38186" actId="1076"/>
        <pc:sldMkLst>
          <pc:docMk/>
          <pc:sldMk cId="3268439635" sldId="342"/>
        </pc:sldMkLst>
        <pc:spChg chg="mod">
          <ac:chgData name="Marko Ristov" userId="7f88f9c7-3868-42db-a737-5119939079f7" providerId="ADAL" clId="{AD9735BA-DAFD-4905-BC37-ECEBF3F3E3E9}" dt="2024-10-18T17:03:31.481" v="38182" actId="20577"/>
          <ac:spMkLst>
            <pc:docMk/>
            <pc:sldMk cId="3268439635" sldId="342"/>
            <ac:spMk id="2" creationId="{56BE979E-7ACB-5906-E059-AD2795F37F01}"/>
          </ac:spMkLst>
        </pc:spChg>
        <pc:spChg chg="mod">
          <ac:chgData name="Marko Ristov" userId="7f88f9c7-3868-42db-a737-5119939079f7" providerId="ADAL" clId="{AD9735BA-DAFD-4905-BC37-ECEBF3F3E3E9}" dt="2024-10-18T17:03:56.509" v="38185" actId="14100"/>
          <ac:spMkLst>
            <pc:docMk/>
            <pc:sldMk cId="3268439635" sldId="342"/>
            <ac:spMk id="3" creationId="{B71BBCDC-D761-EC87-5F2C-372B9270C09A}"/>
          </ac:spMkLst>
        </pc:spChg>
        <pc:spChg chg="mod">
          <ac:chgData name="Marko Ristov" userId="7f88f9c7-3868-42db-a737-5119939079f7" providerId="ADAL" clId="{AD9735BA-DAFD-4905-BC37-ECEBF3F3E3E9}" dt="2024-10-18T17:03:39.555" v="38183"/>
          <ac:spMkLst>
            <pc:docMk/>
            <pc:sldMk cId="3268439635" sldId="342"/>
            <ac:spMk id="7" creationId="{206E9C8E-14E1-54E0-7113-CFCF042ABDE0}"/>
          </ac:spMkLst>
        </pc:spChg>
        <pc:grpChg chg="add mod">
          <ac:chgData name="Marko Ristov" userId="7f88f9c7-3868-42db-a737-5119939079f7" providerId="ADAL" clId="{AD9735BA-DAFD-4905-BC37-ECEBF3F3E3E9}" dt="2024-10-18T17:03:59.097" v="38186" actId="1076"/>
          <ac:grpSpMkLst>
            <pc:docMk/>
            <pc:sldMk cId="3268439635" sldId="342"/>
            <ac:grpSpMk id="5" creationId="{CA8CB213-790E-FE79-C75D-F5714389E978}"/>
          </ac:grpSpMkLst>
        </pc:grpChg>
        <pc:picChg chg="mod">
          <ac:chgData name="Marko Ristov" userId="7f88f9c7-3868-42db-a737-5119939079f7" providerId="ADAL" clId="{AD9735BA-DAFD-4905-BC37-ECEBF3F3E3E9}" dt="2024-10-18T17:03:39.555" v="38183"/>
          <ac:picMkLst>
            <pc:docMk/>
            <pc:sldMk cId="3268439635" sldId="342"/>
            <ac:picMk id="6" creationId="{8BDBF9E9-011E-5921-D327-4063F59D9FEF}"/>
          </ac:picMkLst>
        </pc:picChg>
      </pc:sldChg>
      <pc:sldChg chg="modSp add mod">
        <pc:chgData name="Marko Ristov" userId="7f88f9c7-3868-42db-a737-5119939079f7" providerId="ADAL" clId="{AD9735BA-DAFD-4905-BC37-ECEBF3F3E3E9}" dt="2024-10-18T17:05:49.826" v="38268" actId="15"/>
        <pc:sldMkLst>
          <pc:docMk/>
          <pc:sldMk cId="2892179602" sldId="343"/>
        </pc:sldMkLst>
        <pc:spChg chg="mod">
          <ac:chgData name="Marko Ristov" userId="7f88f9c7-3868-42db-a737-5119939079f7" providerId="ADAL" clId="{AD9735BA-DAFD-4905-BC37-ECEBF3F3E3E9}" dt="2024-10-18T17:04:57.174" v="38224" actId="20577"/>
          <ac:spMkLst>
            <pc:docMk/>
            <pc:sldMk cId="2892179602" sldId="343"/>
            <ac:spMk id="2" creationId="{D7FB1575-2288-9589-3CDF-3B2966C75CA9}"/>
          </ac:spMkLst>
        </pc:spChg>
        <pc:spChg chg="mod">
          <ac:chgData name="Marko Ristov" userId="7f88f9c7-3868-42db-a737-5119939079f7" providerId="ADAL" clId="{AD9735BA-DAFD-4905-BC37-ECEBF3F3E3E9}" dt="2024-10-18T17:05:49.826" v="38268" actId="15"/>
          <ac:spMkLst>
            <pc:docMk/>
            <pc:sldMk cId="2892179602" sldId="343"/>
            <ac:spMk id="3" creationId="{A487388F-6503-851A-CC33-06583BE5FCDD}"/>
          </ac:spMkLst>
        </pc:spChg>
      </pc:sldChg>
      <pc:sldChg chg="addSp modSp add mod">
        <pc:chgData name="Marko Ristov" userId="7f88f9c7-3868-42db-a737-5119939079f7" providerId="ADAL" clId="{AD9735BA-DAFD-4905-BC37-ECEBF3F3E3E9}" dt="2024-10-18T19:54:41.388" v="39123"/>
        <pc:sldMkLst>
          <pc:docMk/>
          <pc:sldMk cId="165107955" sldId="344"/>
        </pc:sldMkLst>
        <pc:spChg chg="mod">
          <ac:chgData name="Marko Ristov" userId="7f88f9c7-3868-42db-a737-5119939079f7" providerId="ADAL" clId="{AD9735BA-DAFD-4905-BC37-ECEBF3F3E3E9}" dt="2024-10-18T19:54:41.388" v="39123"/>
          <ac:spMkLst>
            <pc:docMk/>
            <pc:sldMk cId="165107955" sldId="344"/>
            <ac:spMk id="2" creationId="{8E35513B-3A26-AA35-3533-72AE21985541}"/>
          </ac:spMkLst>
        </pc:spChg>
        <pc:spChg chg="mod">
          <ac:chgData name="Marko Ristov" userId="7f88f9c7-3868-42db-a737-5119939079f7" providerId="ADAL" clId="{AD9735BA-DAFD-4905-BC37-ECEBF3F3E3E9}" dt="2024-10-18T19:36:35.675" v="38971" actId="1076"/>
          <ac:spMkLst>
            <pc:docMk/>
            <pc:sldMk cId="165107955" sldId="344"/>
            <ac:spMk id="3" creationId="{4A29BA99-C3EB-9A9E-1703-295E075A3F2C}"/>
          </ac:spMkLst>
        </pc:spChg>
        <pc:spChg chg="mod">
          <ac:chgData name="Marko Ristov" userId="7f88f9c7-3868-42db-a737-5119939079f7" providerId="ADAL" clId="{AD9735BA-DAFD-4905-BC37-ECEBF3F3E3E9}" dt="2024-10-18T19:28:11.787" v="38969" actId="404"/>
          <ac:spMkLst>
            <pc:docMk/>
            <pc:sldMk cId="165107955" sldId="344"/>
            <ac:spMk id="7" creationId="{7EFC8B9C-5DC0-2862-1136-D6D787570C8E}"/>
          </ac:spMkLst>
        </pc:spChg>
        <pc:spChg chg="mod">
          <ac:chgData name="Marko Ristov" userId="7f88f9c7-3868-42db-a737-5119939079f7" providerId="ADAL" clId="{AD9735BA-DAFD-4905-BC37-ECEBF3F3E3E9}" dt="2024-10-18T19:27:21.033" v="38958"/>
          <ac:spMkLst>
            <pc:docMk/>
            <pc:sldMk cId="165107955" sldId="344"/>
            <ac:spMk id="14" creationId="{C989CE08-B6D8-9294-8415-DE57E92334B1}"/>
          </ac:spMkLst>
        </pc:spChg>
        <pc:spChg chg="mod">
          <ac:chgData name="Marko Ristov" userId="7f88f9c7-3868-42db-a737-5119939079f7" providerId="ADAL" clId="{AD9735BA-DAFD-4905-BC37-ECEBF3F3E3E9}" dt="2024-10-18T19:27:21.033" v="38958"/>
          <ac:spMkLst>
            <pc:docMk/>
            <pc:sldMk cId="165107955" sldId="344"/>
            <ac:spMk id="15" creationId="{7A9E3F36-D58B-E48D-E9EE-E8FBF304F5C2}"/>
          </ac:spMkLst>
        </pc:spChg>
        <pc:spChg chg="mod">
          <ac:chgData name="Marko Ristov" userId="7f88f9c7-3868-42db-a737-5119939079f7" providerId="ADAL" clId="{AD9735BA-DAFD-4905-BC37-ECEBF3F3E3E9}" dt="2024-10-18T19:27:21.033" v="38958"/>
          <ac:spMkLst>
            <pc:docMk/>
            <pc:sldMk cId="165107955" sldId="344"/>
            <ac:spMk id="16" creationId="{E8380430-445B-14F5-D0C3-77B10673C614}"/>
          </ac:spMkLst>
        </pc:spChg>
        <pc:grpChg chg="add mod">
          <ac:chgData name="Marko Ristov" userId="7f88f9c7-3868-42db-a737-5119939079f7" providerId="ADAL" clId="{AD9735BA-DAFD-4905-BC37-ECEBF3F3E3E9}" dt="2024-10-18T19:28:18.292" v="38970" actId="1076"/>
          <ac:grpSpMkLst>
            <pc:docMk/>
            <pc:sldMk cId="165107955" sldId="344"/>
            <ac:grpSpMk id="5" creationId="{10A67725-CE1E-D340-301E-F0A11FC90102}"/>
          </ac:grpSpMkLst>
        </pc:grpChg>
        <pc:grpChg chg="mod">
          <ac:chgData name="Marko Ristov" userId="7f88f9c7-3868-42db-a737-5119939079f7" providerId="ADAL" clId="{AD9735BA-DAFD-4905-BC37-ECEBF3F3E3E9}" dt="2024-10-18T19:27:21.033" v="38958"/>
          <ac:grpSpMkLst>
            <pc:docMk/>
            <pc:sldMk cId="165107955" sldId="344"/>
            <ac:grpSpMk id="6" creationId="{5B87C282-24F5-3AE8-7FA2-84514AEE71A1}"/>
          </ac:grpSpMkLst>
        </pc:grpChg>
        <pc:grpChg chg="mod">
          <ac:chgData name="Marko Ristov" userId="7f88f9c7-3868-42db-a737-5119939079f7" providerId="ADAL" clId="{AD9735BA-DAFD-4905-BC37-ECEBF3F3E3E9}" dt="2024-10-18T19:27:21.033" v="38958"/>
          <ac:grpSpMkLst>
            <pc:docMk/>
            <pc:sldMk cId="165107955" sldId="344"/>
            <ac:grpSpMk id="11" creationId="{43C175DB-A377-39D5-EE7A-4E774448CB8B}"/>
          </ac:grpSpMkLst>
        </pc:grpChg>
        <pc:grpChg chg="mod">
          <ac:chgData name="Marko Ristov" userId="7f88f9c7-3868-42db-a737-5119939079f7" providerId="ADAL" clId="{AD9735BA-DAFD-4905-BC37-ECEBF3F3E3E9}" dt="2024-10-18T19:27:21.033" v="38958"/>
          <ac:grpSpMkLst>
            <pc:docMk/>
            <pc:sldMk cId="165107955" sldId="344"/>
            <ac:grpSpMk id="13" creationId="{D8C08DE5-A204-5C36-4E29-2CF61F86899D}"/>
          </ac:grpSpMkLst>
        </pc:grpChg>
        <pc:picChg chg="mod">
          <ac:chgData name="Marko Ristov" userId="7f88f9c7-3868-42db-a737-5119939079f7" providerId="ADAL" clId="{AD9735BA-DAFD-4905-BC37-ECEBF3F3E3E9}" dt="2024-10-18T19:27:21.033" v="38958"/>
          <ac:picMkLst>
            <pc:docMk/>
            <pc:sldMk cId="165107955" sldId="344"/>
            <ac:picMk id="17" creationId="{E3530D98-DAC9-1B56-F70A-80D9F66AFDDE}"/>
          </ac:picMkLst>
        </pc:picChg>
        <pc:picChg chg="mod">
          <ac:chgData name="Marko Ristov" userId="7f88f9c7-3868-42db-a737-5119939079f7" providerId="ADAL" clId="{AD9735BA-DAFD-4905-BC37-ECEBF3F3E3E9}" dt="2024-10-18T19:27:21.033" v="38958"/>
          <ac:picMkLst>
            <pc:docMk/>
            <pc:sldMk cId="165107955" sldId="344"/>
            <ac:picMk id="18" creationId="{530E1BCF-D836-523B-C1DA-C0054B006E57}"/>
          </ac:picMkLst>
        </pc:picChg>
        <pc:cxnChg chg="mod">
          <ac:chgData name="Marko Ristov" userId="7f88f9c7-3868-42db-a737-5119939079f7" providerId="ADAL" clId="{AD9735BA-DAFD-4905-BC37-ECEBF3F3E3E9}" dt="2024-10-18T19:27:21.033" v="38958"/>
          <ac:cxnSpMkLst>
            <pc:docMk/>
            <pc:sldMk cId="165107955" sldId="344"/>
            <ac:cxnSpMk id="12" creationId="{996675EB-8933-AF87-CCE8-861356368A5A}"/>
          </ac:cxnSpMkLst>
        </pc:cxnChg>
        <pc:cxnChg chg="mod">
          <ac:chgData name="Marko Ristov" userId="7f88f9c7-3868-42db-a737-5119939079f7" providerId="ADAL" clId="{AD9735BA-DAFD-4905-BC37-ECEBF3F3E3E9}" dt="2024-10-18T19:27:21.033" v="38958"/>
          <ac:cxnSpMkLst>
            <pc:docMk/>
            <pc:sldMk cId="165107955" sldId="344"/>
            <ac:cxnSpMk id="19" creationId="{DE28D738-EB65-E054-1868-BA915157A2A0}"/>
          </ac:cxnSpMkLst>
        </pc:cxnChg>
      </pc:sldChg>
      <pc:sldChg chg="addSp modSp add mod">
        <pc:chgData name="Marko Ristov" userId="7f88f9c7-3868-42db-a737-5119939079f7" providerId="ADAL" clId="{AD9735BA-DAFD-4905-BC37-ECEBF3F3E3E9}" dt="2024-10-18T19:56:25.062" v="39181" actId="1076"/>
        <pc:sldMkLst>
          <pc:docMk/>
          <pc:sldMk cId="905960101" sldId="345"/>
        </pc:sldMkLst>
        <pc:spChg chg="mod">
          <ac:chgData name="Marko Ristov" userId="7f88f9c7-3868-42db-a737-5119939079f7" providerId="ADAL" clId="{AD9735BA-DAFD-4905-BC37-ECEBF3F3E3E9}" dt="2024-10-18T19:55:40.981" v="39166" actId="20577"/>
          <ac:spMkLst>
            <pc:docMk/>
            <pc:sldMk cId="905960101" sldId="345"/>
            <ac:spMk id="2" creationId="{6C5B9C6B-5A9E-E4A4-713A-E234942F0B4B}"/>
          </ac:spMkLst>
        </pc:spChg>
        <pc:spChg chg="mod">
          <ac:chgData name="Marko Ristov" userId="7f88f9c7-3868-42db-a737-5119939079f7" providerId="ADAL" clId="{AD9735BA-DAFD-4905-BC37-ECEBF3F3E3E9}" dt="2024-10-18T19:56:07.462" v="39177" actId="20577"/>
          <ac:spMkLst>
            <pc:docMk/>
            <pc:sldMk cId="905960101" sldId="345"/>
            <ac:spMk id="3" creationId="{37D90B08-6DDB-EE6B-F333-6E9A6C5440FC}"/>
          </ac:spMkLst>
        </pc:spChg>
        <pc:spChg chg="add mod">
          <ac:chgData name="Marko Ristov" userId="7f88f9c7-3868-42db-a737-5119939079f7" providerId="ADAL" clId="{AD9735BA-DAFD-4905-BC37-ECEBF3F3E3E9}" dt="2024-10-18T19:56:13.752" v="39179"/>
          <ac:spMkLst>
            <pc:docMk/>
            <pc:sldMk cId="905960101" sldId="345"/>
            <ac:spMk id="5" creationId="{F8B52071-4E01-5FDE-D18C-007DDF267160}"/>
          </ac:spMkLst>
        </pc:spChg>
        <pc:picChg chg="add mod">
          <ac:chgData name="Marko Ristov" userId="7f88f9c7-3868-42db-a737-5119939079f7" providerId="ADAL" clId="{AD9735BA-DAFD-4905-BC37-ECEBF3F3E3E9}" dt="2024-10-18T19:56:11.037" v="39178"/>
          <ac:picMkLst>
            <pc:docMk/>
            <pc:sldMk cId="905960101" sldId="345"/>
            <ac:picMk id="6" creationId="{30A57CAA-F4D9-7B57-C3CF-8AE2ED79AD46}"/>
          </ac:picMkLst>
        </pc:picChg>
        <pc:picChg chg="add mod">
          <ac:chgData name="Marko Ristov" userId="7f88f9c7-3868-42db-a737-5119939079f7" providerId="ADAL" clId="{AD9735BA-DAFD-4905-BC37-ECEBF3F3E3E9}" dt="2024-10-18T19:56:25.062" v="39181" actId="1076"/>
          <ac:picMkLst>
            <pc:docMk/>
            <pc:sldMk cId="905960101" sldId="345"/>
            <ac:picMk id="7" creationId="{989AA5EA-7857-A218-960D-7CF83E1FA539}"/>
          </ac:picMkLst>
        </pc:picChg>
      </pc:sldChg>
      <pc:sldChg chg="addSp delSp modSp add mod">
        <pc:chgData name="Marko Ristov" userId="7f88f9c7-3868-42db-a737-5119939079f7" providerId="ADAL" clId="{AD9735BA-DAFD-4905-BC37-ECEBF3F3E3E9}" dt="2024-10-18T19:54:44.018" v="39124"/>
        <pc:sldMkLst>
          <pc:docMk/>
          <pc:sldMk cId="814883073" sldId="346"/>
        </pc:sldMkLst>
        <pc:spChg chg="mod">
          <ac:chgData name="Marko Ristov" userId="7f88f9c7-3868-42db-a737-5119939079f7" providerId="ADAL" clId="{AD9735BA-DAFD-4905-BC37-ECEBF3F3E3E9}" dt="2024-10-18T19:54:44.018" v="39124"/>
          <ac:spMkLst>
            <pc:docMk/>
            <pc:sldMk cId="814883073" sldId="346"/>
            <ac:spMk id="2" creationId="{4DBDB5B9-F213-5B67-60D4-D5F6B17B707E}"/>
          </ac:spMkLst>
        </pc:spChg>
        <pc:spChg chg="del">
          <ac:chgData name="Marko Ristov" userId="7f88f9c7-3868-42db-a737-5119939079f7" providerId="ADAL" clId="{AD9735BA-DAFD-4905-BC37-ECEBF3F3E3E9}" dt="2024-10-18T19:37:18.365" v="38972"/>
          <ac:spMkLst>
            <pc:docMk/>
            <pc:sldMk cId="814883073" sldId="346"/>
            <ac:spMk id="3" creationId="{F1D118F8-CA0D-840E-3EBE-01742675D201}"/>
          </ac:spMkLst>
        </pc:spChg>
        <pc:spChg chg="add mod">
          <ac:chgData name="Marko Ristov" userId="7f88f9c7-3868-42db-a737-5119939079f7" providerId="ADAL" clId="{AD9735BA-DAFD-4905-BC37-ECEBF3F3E3E9}" dt="2024-10-18T19:38:09.924" v="38987" actId="14100"/>
          <ac:spMkLst>
            <pc:docMk/>
            <pc:sldMk cId="814883073" sldId="346"/>
            <ac:spMk id="6" creationId="{F69A847A-B1E0-5782-3200-E3E8798380C1}"/>
          </ac:spMkLst>
        </pc:spChg>
        <pc:picChg chg="add mod">
          <ac:chgData name="Marko Ristov" userId="7f88f9c7-3868-42db-a737-5119939079f7" providerId="ADAL" clId="{AD9735BA-DAFD-4905-BC37-ECEBF3F3E3E9}" dt="2024-10-18T19:37:45.179" v="38977" actId="1076"/>
          <ac:picMkLst>
            <pc:docMk/>
            <pc:sldMk cId="814883073" sldId="346"/>
            <ac:picMk id="5" creationId="{25633C63-7F97-9E73-FF4F-5F3FF8C8865C}"/>
          </ac:picMkLst>
        </pc:picChg>
      </pc:sldChg>
      <pc:sldChg chg="addSp modSp add mod ord">
        <pc:chgData name="Marko Ristov" userId="7f88f9c7-3868-42db-a737-5119939079f7" providerId="ADAL" clId="{AD9735BA-DAFD-4905-BC37-ECEBF3F3E3E9}" dt="2024-10-18T19:54:30.864" v="39121" actId="20577"/>
        <pc:sldMkLst>
          <pc:docMk/>
          <pc:sldMk cId="1800163580" sldId="347"/>
        </pc:sldMkLst>
        <pc:spChg chg="mod">
          <ac:chgData name="Marko Ristov" userId="7f88f9c7-3868-42db-a737-5119939079f7" providerId="ADAL" clId="{AD9735BA-DAFD-4905-BC37-ECEBF3F3E3E9}" dt="2024-10-18T19:54:30.864" v="39121" actId="20577"/>
          <ac:spMkLst>
            <pc:docMk/>
            <pc:sldMk cId="1800163580" sldId="347"/>
            <ac:spMk id="2" creationId="{6A7CAB28-852A-6D0B-68EE-AD18C6B9C3F9}"/>
          </ac:spMkLst>
        </pc:spChg>
        <pc:spChg chg="mod">
          <ac:chgData name="Marko Ristov" userId="7f88f9c7-3868-42db-a737-5119939079f7" providerId="ADAL" clId="{AD9735BA-DAFD-4905-BC37-ECEBF3F3E3E9}" dt="2024-10-18T19:40:35.830" v="39038" actId="27636"/>
          <ac:spMkLst>
            <pc:docMk/>
            <pc:sldMk cId="1800163580" sldId="347"/>
            <ac:spMk id="3" creationId="{4162946A-7C9A-13D3-1074-A7424FE50514}"/>
          </ac:spMkLst>
        </pc:spChg>
        <pc:spChg chg="add mod">
          <ac:chgData name="Marko Ristov" userId="7f88f9c7-3868-42db-a737-5119939079f7" providerId="ADAL" clId="{AD9735BA-DAFD-4905-BC37-ECEBF3F3E3E9}" dt="2024-10-18T19:52:38.496" v="39071" actId="1582"/>
          <ac:spMkLst>
            <pc:docMk/>
            <pc:sldMk cId="1800163580" sldId="347"/>
            <ac:spMk id="7" creationId="{1FF0C61D-3C99-EF86-9069-CA8E8EEFC6AF}"/>
          </ac:spMkLst>
        </pc:spChg>
        <pc:spChg chg="add mod">
          <ac:chgData name="Marko Ristov" userId="7f88f9c7-3868-42db-a737-5119939079f7" providerId="ADAL" clId="{AD9735BA-DAFD-4905-BC37-ECEBF3F3E3E9}" dt="2024-10-18T19:52:42.428" v="39072" actId="571"/>
          <ac:spMkLst>
            <pc:docMk/>
            <pc:sldMk cId="1800163580" sldId="347"/>
            <ac:spMk id="11" creationId="{22CEB0BA-4BE1-DD4A-15A0-8317ACF1E77D}"/>
          </ac:spMkLst>
        </pc:spChg>
        <pc:graphicFrameChg chg="add mod modGraphic">
          <ac:chgData name="Marko Ristov" userId="7f88f9c7-3868-42db-a737-5119939079f7" providerId="ADAL" clId="{AD9735BA-DAFD-4905-BC37-ECEBF3F3E3E9}" dt="2024-10-18T19:52:05.640" v="39066" actId="113"/>
          <ac:graphicFrameMkLst>
            <pc:docMk/>
            <pc:sldMk cId="1800163580" sldId="347"/>
            <ac:graphicFrameMk id="5" creationId="{64808033-04E6-9051-75B4-74E05A19D412}"/>
          </ac:graphicFrameMkLst>
        </pc:graphicFrameChg>
        <pc:graphicFrameChg chg="add mod modGraphic">
          <ac:chgData name="Marko Ristov" userId="7f88f9c7-3868-42db-a737-5119939079f7" providerId="ADAL" clId="{AD9735BA-DAFD-4905-BC37-ECEBF3F3E3E9}" dt="2024-10-18T19:51:58.596" v="39062" actId="207"/>
          <ac:graphicFrameMkLst>
            <pc:docMk/>
            <pc:sldMk cId="1800163580" sldId="347"/>
            <ac:graphicFrameMk id="6" creationId="{2E7285A2-AAE8-36C1-9B65-732344581089}"/>
          </ac:graphicFrameMkLst>
        </pc:graphicFrameChg>
      </pc:sldChg>
      <pc:sldChg chg="addSp modSp add mod ord">
        <pc:chgData name="Marko Ristov" userId="7f88f9c7-3868-42db-a737-5119939079f7" providerId="ADAL" clId="{AD9735BA-DAFD-4905-BC37-ECEBF3F3E3E9}" dt="2024-10-18T19:54:36.479" v="39122"/>
        <pc:sldMkLst>
          <pc:docMk/>
          <pc:sldMk cId="155032432" sldId="348"/>
        </pc:sldMkLst>
        <pc:spChg chg="mod">
          <ac:chgData name="Marko Ristov" userId="7f88f9c7-3868-42db-a737-5119939079f7" providerId="ADAL" clId="{AD9735BA-DAFD-4905-BC37-ECEBF3F3E3E9}" dt="2024-10-18T19:54:36.479" v="39122"/>
          <ac:spMkLst>
            <pc:docMk/>
            <pc:sldMk cId="155032432" sldId="348"/>
            <ac:spMk id="2" creationId="{8EC8DA24-B14F-3E72-1536-31D18B9F5E85}"/>
          </ac:spMkLst>
        </pc:spChg>
        <pc:spChg chg="mod">
          <ac:chgData name="Marko Ristov" userId="7f88f9c7-3868-42db-a737-5119939079f7" providerId="ADAL" clId="{AD9735BA-DAFD-4905-BC37-ECEBF3F3E3E9}" dt="2024-10-18T19:53:08.678" v="39076" actId="14100"/>
          <ac:spMkLst>
            <pc:docMk/>
            <pc:sldMk cId="155032432" sldId="348"/>
            <ac:spMk id="3" creationId="{FCCB1DE6-2CFC-39C9-9F31-91B270F3E727}"/>
          </ac:spMkLst>
        </pc:spChg>
        <pc:picChg chg="add mod">
          <ac:chgData name="Marko Ristov" userId="7f88f9c7-3868-42db-a737-5119939079f7" providerId="ADAL" clId="{AD9735BA-DAFD-4905-BC37-ECEBF3F3E3E9}" dt="2024-10-18T19:53:15.429" v="39078" actId="1076"/>
          <ac:picMkLst>
            <pc:docMk/>
            <pc:sldMk cId="155032432" sldId="348"/>
            <ac:picMk id="5" creationId="{89C49C8E-0CC7-F09B-C476-25DBFDE05FD5}"/>
          </ac:picMkLst>
        </pc:picChg>
      </pc:sldChg>
      <pc:sldChg chg="modSp add mod ord">
        <pc:chgData name="Marko Ristov" userId="7f88f9c7-3868-42db-a737-5119939079f7" providerId="ADAL" clId="{AD9735BA-DAFD-4905-BC37-ECEBF3F3E3E9}" dt="2024-10-18T19:54:56.612" v="39127" actId="20577"/>
        <pc:sldMkLst>
          <pc:docMk/>
          <pc:sldMk cId="1070735377" sldId="349"/>
        </pc:sldMkLst>
        <pc:spChg chg="mod">
          <ac:chgData name="Marko Ristov" userId="7f88f9c7-3868-42db-a737-5119939079f7" providerId="ADAL" clId="{AD9735BA-DAFD-4905-BC37-ECEBF3F3E3E9}" dt="2024-10-18T19:54:22.980" v="39109" actId="20577"/>
          <ac:spMkLst>
            <pc:docMk/>
            <pc:sldMk cId="1070735377" sldId="349"/>
            <ac:spMk id="2" creationId="{BC73A032-0723-D499-E843-4DCE1E535643}"/>
          </ac:spMkLst>
        </pc:spChg>
        <pc:spChg chg="mod">
          <ac:chgData name="Marko Ristov" userId="7f88f9c7-3868-42db-a737-5119939079f7" providerId="ADAL" clId="{AD9735BA-DAFD-4905-BC37-ECEBF3F3E3E9}" dt="2024-10-18T19:54:56.612" v="39127" actId="20577"/>
          <ac:spMkLst>
            <pc:docMk/>
            <pc:sldMk cId="1070735377" sldId="349"/>
            <ac:spMk id="3" creationId="{C78245E1-2632-0FCE-1871-AC4DAFC36338}"/>
          </ac:spMkLst>
        </pc:spChg>
      </pc:sldChg>
      <pc:sldChg chg="modSp add mod ord">
        <pc:chgData name="Marko Ristov" userId="7f88f9c7-3868-42db-a737-5119939079f7" providerId="ADAL" clId="{AD9735BA-DAFD-4905-BC37-ECEBF3F3E3E9}" dt="2024-10-18T17:22:08.804" v="38840"/>
        <pc:sldMkLst>
          <pc:docMk/>
          <pc:sldMk cId="4182864237" sldId="350"/>
        </pc:sldMkLst>
        <pc:spChg chg="mod">
          <ac:chgData name="Marko Ristov" userId="7f88f9c7-3868-42db-a737-5119939079f7" providerId="ADAL" clId="{AD9735BA-DAFD-4905-BC37-ECEBF3F3E3E9}" dt="2024-10-18T17:08:41.378" v="38290" actId="20577"/>
          <ac:spMkLst>
            <pc:docMk/>
            <pc:sldMk cId="4182864237" sldId="350"/>
            <ac:spMk id="2" creationId="{60DD44C9-CD4A-93FD-28B6-EB407A4D40A9}"/>
          </ac:spMkLst>
        </pc:spChg>
        <pc:spChg chg="mod">
          <ac:chgData name="Marko Ristov" userId="7f88f9c7-3868-42db-a737-5119939079f7" providerId="ADAL" clId="{AD9735BA-DAFD-4905-BC37-ECEBF3F3E3E9}" dt="2024-10-18T17:17:13.461" v="38838" actId="20577"/>
          <ac:spMkLst>
            <pc:docMk/>
            <pc:sldMk cId="4182864237" sldId="350"/>
            <ac:spMk id="3" creationId="{511A70F0-56C5-6266-F330-C78ECEDB9632}"/>
          </ac:spMkLst>
        </pc:spChg>
      </pc:sldChg>
      <pc:sldChg chg="addSp modSp add mod ord">
        <pc:chgData name="Marko Ristov" userId="7f88f9c7-3868-42db-a737-5119939079f7" providerId="ADAL" clId="{AD9735BA-DAFD-4905-BC37-ECEBF3F3E3E9}" dt="2024-10-18T20:03:56.490" v="39282" actId="1076"/>
        <pc:sldMkLst>
          <pc:docMk/>
          <pc:sldMk cId="3784463406" sldId="351"/>
        </pc:sldMkLst>
        <pc:spChg chg="mod">
          <ac:chgData name="Marko Ristov" userId="7f88f9c7-3868-42db-a737-5119939079f7" providerId="ADAL" clId="{AD9735BA-DAFD-4905-BC37-ECEBF3F3E3E9}" dt="2024-10-18T19:59:28.496" v="39226"/>
          <ac:spMkLst>
            <pc:docMk/>
            <pc:sldMk cId="3784463406" sldId="351"/>
            <ac:spMk id="2" creationId="{DB6775B9-FD26-2C02-B4F1-0BF497681A39}"/>
          </ac:spMkLst>
        </pc:spChg>
        <pc:spChg chg="mod">
          <ac:chgData name="Marko Ristov" userId="7f88f9c7-3868-42db-a737-5119939079f7" providerId="ADAL" clId="{AD9735BA-DAFD-4905-BC37-ECEBF3F3E3E9}" dt="2024-10-18T20:03:54.981" v="39281" actId="14100"/>
          <ac:spMkLst>
            <pc:docMk/>
            <pc:sldMk cId="3784463406" sldId="351"/>
            <ac:spMk id="3" creationId="{899BB6C9-2589-9388-B2D6-D328C77162C2}"/>
          </ac:spMkLst>
        </pc:spChg>
        <pc:picChg chg="add mod">
          <ac:chgData name="Marko Ristov" userId="7f88f9c7-3868-42db-a737-5119939079f7" providerId="ADAL" clId="{AD9735BA-DAFD-4905-BC37-ECEBF3F3E3E9}" dt="2024-10-18T20:03:56.490" v="39282" actId="1076"/>
          <ac:picMkLst>
            <pc:docMk/>
            <pc:sldMk cId="3784463406" sldId="351"/>
            <ac:picMk id="2050" creationId="{EF0B8857-374E-D57E-0777-DE254949B314}"/>
          </ac:picMkLst>
        </pc:picChg>
      </pc:sldChg>
      <pc:sldChg chg="addSp modSp add mod">
        <pc:chgData name="Marko Ristov" userId="7f88f9c7-3868-42db-a737-5119939079f7" providerId="ADAL" clId="{AD9735BA-DAFD-4905-BC37-ECEBF3F3E3E9}" dt="2024-10-18T20:00:25.315" v="39243" actId="1076"/>
        <pc:sldMkLst>
          <pc:docMk/>
          <pc:sldMk cId="194974840" sldId="352"/>
        </pc:sldMkLst>
        <pc:spChg chg="mod">
          <ac:chgData name="Marko Ristov" userId="7f88f9c7-3868-42db-a737-5119939079f7" providerId="ADAL" clId="{AD9735BA-DAFD-4905-BC37-ECEBF3F3E3E9}" dt="2024-10-18T19:59:36.287" v="39227"/>
          <ac:spMkLst>
            <pc:docMk/>
            <pc:sldMk cId="194974840" sldId="352"/>
            <ac:spMk id="2" creationId="{63E5D2F1-3DF8-4AE3-1575-3C1AC0FBD911}"/>
          </ac:spMkLst>
        </pc:spChg>
        <pc:spChg chg="mod">
          <ac:chgData name="Marko Ristov" userId="7f88f9c7-3868-42db-a737-5119939079f7" providerId="ADAL" clId="{AD9735BA-DAFD-4905-BC37-ECEBF3F3E3E9}" dt="2024-10-18T20:00:19.992" v="39241" actId="20577"/>
          <ac:spMkLst>
            <pc:docMk/>
            <pc:sldMk cId="194974840" sldId="352"/>
            <ac:spMk id="3" creationId="{EF5B6827-B232-3CFA-B8DC-CED683024B6F}"/>
          </ac:spMkLst>
        </pc:spChg>
        <pc:spChg chg="mod">
          <ac:chgData name="Marko Ristov" userId="7f88f9c7-3868-42db-a737-5119939079f7" providerId="ADAL" clId="{AD9735BA-DAFD-4905-BC37-ECEBF3F3E3E9}" dt="2024-10-18T19:59:59.310" v="39229"/>
          <ac:spMkLst>
            <pc:docMk/>
            <pc:sldMk cId="194974840" sldId="352"/>
            <ac:spMk id="7" creationId="{D53AA9F8-C2CF-1F12-3A93-51A637DC43C2}"/>
          </ac:spMkLst>
        </pc:spChg>
        <pc:spChg chg="mod">
          <ac:chgData name="Marko Ristov" userId="7f88f9c7-3868-42db-a737-5119939079f7" providerId="ADAL" clId="{AD9735BA-DAFD-4905-BC37-ECEBF3F3E3E9}" dt="2024-10-18T19:59:59.310" v="39229"/>
          <ac:spMkLst>
            <pc:docMk/>
            <pc:sldMk cId="194974840" sldId="352"/>
            <ac:spMk id="11" creationId="{EFE96D7C-C9E0-FC41-000F-824AE1A6A166}"/>
          </ac:spMkLst>
        </pc:spChg>
        <pc:spChg chg="mod">
          <ac:chgData name="Marko Ristov" userId="7f88f9c7-3868-42db-a737-5119939079f7" providerId="ADAL" clId="{AD9735BA-DAFD-4905-BC37-ECEBF3F3E3E9}" dt="2024-10-18T19:59:59.310" v="39229"/>
          <ac:spMkLst>
            <pc:docMk/>
            <pc:sldMk cId="194974840" sldId="352"/>
            <ac:spMk id="12" creationId="{5DB552F6-14F6-A4E5-0C41-ED6FAFF028D7}"/>
          </ac:spMkLst>
        </pc:spChg>
        <pc:spChg chg="mod">
          <ac:chgData name="Marko Ristov" userId="7f88f9c7-3868-42db-a737-5119939079f7" providerId="ADAL" clId="{AD9735BA-DAFD-4905-BC37-ECEBF3F3E3E9}" dt="2024-10-18T19:59:59.310" v="39229"/>
          <ac:spMkLst>
            <pc:docMk/>
            <pc:sldMk cId="194974840" sldId="352"/>
            <ac:spMk id="13" creationId="{6768DB00-BB9C-EB3C-A13A-91D67E99A882}"/>
          </ac:spMkLst>
        </pc:spChg>
        <pc:grpChg chg="add mod">
          <ac:chgData name="Marko Ristov" userId="7f88f9c7-3868-42db-a737-5119939079f7" providerId="ADAL" clId="{AD9735BA-DAFD-4905-BC37-ECEBF3F3E3E9}" dt="2024-10-18T20:00:25.315" v="39243" actId="1076"/>
          <ac:grpSpMkLst>
            <pc:docMk/>
            <pc:sldMk cId="194974840" sldId="352"/>
            <ac:grpSpMk id="5" creationId="{0FCE3593-9A48-90B0-B179-5C98AC01C3F8}"/>
          </ac:grpSpMkLst>
        </pc:grpChg>
        <pc:picChg chg="mod">
          <ac:chgData name="Marko Ristov" userId="7f88f9c7-3868-42db-a737-5119939079f7" providerId="ADAL" clId="{AD9735BA-DAFD-4905-BC37-ECEBF3F3E3E9}" dt="2024-10-18T19:59:59.310" v="39229"/>
          <ac:picMkLst>
            <pc:docMk/>
            <pc:sldMk cId="194974840" sldId="352"/>
            <ac:picMk id="6" creationId="{E17C7823-E5EC-2F22-4735-19EA2594876C}"/>
          </ac:picMkLst>
        </pc:picChg>
      </pc:sldChg>
      <pc:sldChg chg="addSp delSp modSp add mod ord">
        <pc:chgData name="Marko Ristov" userId="7f88f9c7-3868-42db-a737-5119939079f7" providerId="ADAL" clId="{AD9735BA-DAFD-4905-BC37-ECEBF3F3E3E9}" dt="2024-10-18T20:01:12.608" v="39257" actId="1076"/>
        <pc:sldMkLst>
          <pc:docMk/>
          <pc:sldMk cId="282290521" sldId="353"/>
        </pc:sldMkLst>
        <pc:spChg chg="mod">
          <ac:chgData name="Marko Ristov" userId="7f88f9c7-3868-42db-a737-5119939079f7" providerId="ADAL" clId="{AD9735BA-DAFD-4905-BC37-ECEBF3F3E3E9}" dt="2024-10-18T20:00:55.495" v="39252"/>
          <ac:spMkLst>
            <pc:docMk/>
            <pc:sldMk cId="282290521" sldId="353"/>
            <ac:spMk id="2" creationId="{21583306-B7F6-722D-B8E7-BA0EF90D2B7E}"/>
          </ac:spMkLst>
        </pc:spChg>
        <pc:spChg chg="mod">
          <ac:chgData name="Marko Ristov" userId="7f88f9c7-3868-42db-a737-5119939079f7" providerId="ADAL" clId="{AD9735BA-DAFD-4905-BC37-ECEBF3F3E3E9}" dt="2024-10-18T20:00:39.292" v="39245" actId="14100"/>
          <ac:spMkLst>
            <pc:docMk/>
            <pc:sldMk cId="282290521" sldId="353"/>
            <ac:spMk id="3" creationId="{9998B42F-3A42-35C1-F0A7-4BD17BF6D66F}"/>
          </ac:spMkLst>
        </pc:spChg>
        <pc:spChg chg="add del">
          <ac:chgData name="Marko Ristov" userId="7f88f9c7-3868-42db-a737-5119939079f7" providerId="ADAL" clId="{AD9735BA-DAFD-4905-BC37-ECEBF3F3E3E9}" dt="2024-10-18T20:00:45.845" v="39247" actId="478"/>
          <ac:spMkLst>
            <pc:docMk/>
            <pc:sldMk cId="282290521" sldId="353"/>
            <ac:spMk id="6" creationId="{42673C77-2769-7920-1B8B-A6CC59593CB2}"/>
          </ac:spMkLst>
        </pc:spChg>
        <pc:picChg chg="add mod">
          <ac:chgData name="Marko Ristov" userId="7f88f9c7-3868-42db-a737-5119939079f7" providerId="ADAL" clId="{AD9735BA-DAFD-4905-BC37-ECEBF3F3E3E9}" dt="2024-10-18T20:01:12.608" v="39257" actId="1076"/>
          <ac:picMkLst>
            <pc:docMk/>
            <pc:sldMk cId="282290521" sldId="353"/>
            <ac:picMk id="7" creationId="{079F9B3B-461A-960B-9E80-28136719D0FB}"/>
          </ac:picMkLst>
        </pc:picChg>
      </pc:sldChg>
      <pc:sldChg chg="modSp add del mod">
        <pc:chgData name="Marko Ristov" userId="7f88f9c7-3868-42db-a737-5119939079f7" providerId="ADAL" clId="{AD9735BA-DAFD-4905-BC37-ECEBF3F3E3E9}" dt="2024-10-18T20:01:52.624" v="39259" actId="2696"/>
        <pc:sldMkLst>
          <pc:docMk/>
          <pc:sldMk cId="1765137306" sldId="354"/>
        </pc:sldMkLst>
        <pc:spChg chg="mod">
          <ac:chgData name="Marko Ristov" userId="7f88f9c7-3868-42db-a737-5119939079f7" providerId="ADAL" clId="{AD9735BA-DAFD-4905-BC37-ECEBF3F3E3E9}" dt="2024-10-18T20:01:00.900" v="39255"/>
          <ac:spMkLst>
            <pc:docMk/>
            <pc:sldMk cId="1765137306" sldId="354"/>
            <ac:spMk id="2" creationId="{9DAD8CF6-4741-B245-0F0D-7051442F7D0B}"/>
          </ac:spMkLst>
        </pc:spChg>
      </pc:sldChg>
      <pc:sldChg chg="modSp add mod">
        <pc:chgData name="Marko Ristov" userId="7f88f9c7-3868-42db-a737-5119939079f7" providerId="ADAL" clId="{AD9735BA-DAFD-4905-BC37-ECEBF3F3E3E9}" dt="2024-10-18T20:02:22.592" v="39278" actId="27636"/>
        <pc:sldMkLst>
          <pc:docMk/>
          <pc:sldMk cId="3173671055" sldId="354"/>
        </pc:sldMkLst>
        <pc:spChg chg="mod">
          <ac:chgData name="Marko Ristov" userId="7f88f9c7-3868-42db-a737-5119939079f7" providerId="ADAL" clId="{AD9735BA-DAFD-4905-BC37-ECEBF3F3E3E9}" dt="2024-10-18T20:02:22.592" v="39278" actId="27636"/>
          <ac:spMkLst>
            <pc:docMk/>
            <pc:sldMk cId="3173671055" sldId="354"/>
            <ac:spMk id="3" creationId="{4C686517-2BFF-1906-F01B-3DE43C88CC34}"/>
          </ac:spMkLst>
        </pc:spChg>
      </pc:sldChg>
      <pc:sldChg chg="addSp delSp modSp add mod ord">
        <pc:chgData name="Marko Ristov" userId="7f88f9c7-3868-42db-a737-5119939079f7" providerId="ADAL" clId="{AD9735BA-DAFD-4905-BC37-ECEBF3F3E3E9}" dt="2024-10-18T19:58:02.779" v="39201"/>
        <pc:sldMkLst>
          <pc:docMk/>
          <pc:sldMk cId="3883272032" sldId="355"/>
        </pc:sldMkLst>
        <pc:spChg chg="del mod">
          <ac:chgData name="Marko Ristov" userId="7f88f9c7-3868-42db-a737-5119939079f7" providerId="ADAL" clId="{AD9735BA-DAFD-4905-BC37-ECEBF3F3E3E9}" dt="2024-10-18T19:57:21.020" v="39193"/>
          <ac:spMkLst>
            <pc:docMk/>
            <pc:sldMk cId="3883272032" sldId="355"/>
            <ac:spMk id="3" creationId="{7115F971-019A-EF3B-8593-7E26E1939F7B}"/>
          </ac:spMkLst>
        </pc:spChg>
        <pc:spChg chg="add del">
          <ac:chgData name="Marko Ristov" userId="7f88f9c7-3868-42db-a737-5119939079f7" providerId="ADAL" clId="{AD9735BA-DAFD-4905-BC37-ECEBF3F3E3E9}" dt="2024-10-18T19:57:12.360" v="39190" actId="478"/>
          <ac:spMkLst>
            <pc:docMk/>
            <pc:sldMk cId="3883272032" sldId="355"/>
            <ac:spMk id="6" creationId="{E13C35FF-9444-B31A-D280-690EFF6FEDB5}"/>
          </ac:spMkLst>
        </pc:spChg>
        <pc:grpChg chg="add mod">
          <ac:chgData name="Marko Ristov" userId="7f88f9c7-3868-42db-a737-5119939079f7" providerId="ADAL" clId="{AD9735BA-DAFD-4905-BC37-ECEBF3F3E3E9}" dt="2024-10-18T19:57:46.170" v="39198" actId="1076"/>
          <ac:grpSpMkLst>
            <pc:docMk/>
            <pc:sldMk cId="3883272032" sldId="355"/>
            <ac:grpSpMk id="11" creationId="{38F07E0B-303B-78CE-21BC-AF7F206E5F84}"/>
          </ac:grpSpMkLst>
        </pc:grpChg>
        <pc:picChg chg="add mod">
          <ac:chgData name="Marko Ristov" userId="7f88f9c7-3868-42db-a737-5119939079f7" providerId="ADAL" clId="{AD9735BA-DAFD-4905-BC37-ECEBF3F3E3E9}" dt="2024-10-18T19:57:31.747" v="39196" actId="1076"/>
          <ac:picMkLst>
            <pc:docMk/>
            <pc:sldMk cId="3883272032" sldId="355"/>
            <ac:picMk id="7" creationId="{CCE44FBE-9B74-34B7-40DC-CDE5F33A2C7A}"/>
          </ac:picMkLst>
        </pc:picChg>
        <pc:cxnChg chg="mod">
          <ac:chgData name="Marko Ristov" userId="7f88f9c7-3868-42db-a737-5119939079f7" providerId="ADAL" clId="{AD9735BA-DAFD-4905-BC37-ECEBF3F3E3E9}" dt="2024-10-18T19:57:51.683" v="39199" actId="1076"/>
          <ac:cxnSpMkLst>
            <pc:docMk/>
            <pc:sldMk cId="3883272032" sldId="355"/>
            <ac:cxnSpMk id="12" creationId="{BEE78475-6051-054B-53D5-ABBB3F19E228}"/>
          </ac:cxnSpMkLst>
        </pc:cxnChg>
        <pc:cxnChg chg="mod">
          <ac:chgData name="Marko Ristov" userId="7f88f9c7-3868-42db-a737-5119939079f7" providerId="ADAL" clId="{AD9735BA-DAFD-4905-BC37-ECEBF3F3E3E9}" dt="2024-10-18T19:57:36.635" v="39197"/>
          <ac:cxnSpMkLst>
            <pc:docMk/>
            <pc:sldMk cId="3883272032" sldId="355"/>
            <ac:cxnSpMk id="13" creationId="{B71266A0-9EF9-A5E6-F6FE-F2DE664990C4}"/>
          </ac:cxnSpMkLst>
        </pc:cxnChg>
      </pc:sldChg>
      <pc:sldChg chg="modSp add mod">
        <pc:chgData name="Marko Ristov" userId="7f88f9c7-3868-42db-a737-5119939079f7" providerId="ADAL" clId="{AD9735BA-DAFD-4905-BC37-ECEBF3F3E3E9}" dt="2024-10-18T19:58:27.859" v="39219"/>
        <pc:sldMkLst>
          <pc:docMk/>
          <pc:sldMk cId="3261129035" sldId="356"/>
        </pc:sldMkLst>
        <pc:spChg chg="mod">
          <ac:chgData name="Marko Ristov" userId="7f88f9c7-3868-42db-a737-5119939079f7" providerId="ADAL" clId="{AD9735BA-DAFD-4905-BC37-ECEBF3F3E3E9}" dt="2024-10-18T19:58:13.757" v="39218" actId="20577"/>
          <ac:spMkLst>
            <pc:docMk/>
            <pc:sldMk cId="3261129035" sldId="356"/>
            <ac:spMk id="2" creationId="{47175283-9466-6ADB-CF7F-B0B90A36366E}"/>
          </ac:spMkLst>
        </pc:spChg>
        <pc:spChg chg="mod">
          <ac:chgData name="Marko Ristov" userId="7f88f9c7-3868-42db-a737-5119939079f7" providerId="ADAL" clId="{AD9735BA-DAFD-4905-BC37-ECEBF3F3E3E9}" dt="2024-10-18T19:58:27.859" v="39219"/>
          <ac:spMkLst>
            <pc:docMk/>
            <pc:sldMk cId="3261129035" sldId="356"/>
            <ac:spMk id="3" creationId="{E174AAFC-28DB-57EA-EE75-9785550A30C7}"/>
          </ac:spMkLst>
        </pc:spChg>
      </pc:sldChg>
      <pc:sldChg chg="addSp delSp modSp add mod">
        <pc:chgData name="Marko Ristov" userId="7f88f9c7-3868-42db-a737-5119939079f7" providerId="ADAL" clId="{AD9735BA-DAFD-4905-BC37-ECEBF3F3E3E9}" dt="2024-10-18T19:59:26.158" v="39225"/>
        <pc:sldMkLst>
          <pc:docMk/>
          <pc:sldMk cId="2944120066" sldId="357"/>
        </pc:sldMkLst>
        <pc:spChg chg="mod">
          <ac:chgData name="Marko Ristov" userId="7f88f9c7-3868-42db-a737-5119939079f7" providerId="ADAL" clId="{AD9735BA-DAFD-4905-BC37-ECEBF3F3E3E9}" dt="2024-10-18T19:59:26.158" v="39225"/>
          <ac:spMkLst>
            <pc:docMk/>
            <pc:sldMk cId="2944120066" sldId="357"/>
            <ac:spMk id="2" creationId="{4AFC85FB-E17F-A2BC-12ED-383200A50B5D}"/>
          </ac:spMkLst>
        </pc:spChg>
        <pc:spChg chg="mod">
          <ac:chgData name="Marko Ristov" userId="7f88f9c7-3868-42db-a737-5119939079f7" providerId="ADAL" clId="{AD9735BA-DAFD-4905-BC37-ECEBF3F3E3E9}" dt="2024-10-18T19:59:01.900" v="39221" actId="14100"/>
          <ac:spMkLst>
            <pc:docMk/>
            <pc:sldMk cId="2944120066" sldId="357"/>
            <ac:spMk id="3" creationId="{829F1DE9-7E1A-46C0-0FE0-BA1B15AAAF38}"/>
          </ac:spMkLst>
        </pc:spChg>
        <pc:spChg chg="add del mod">
          <ac:chgData name="Marko Ristov" userId="7f88f9c7-3868-42db-a737-5119939079f7" providerId="ADAL" clId="{AD9735BA-DAFD-4905-BC37-ECEBF3F3E3E9}" dt="2024-10-18T19:59:14.476" v="39223" actId="478"/>
          <ac:spMkLst>
            <pc:docMk/>
            <pc:sldMk cId="2944120066" sldId="357"/>
            <ac:spMk id="5" creationId="{4BB08F67-DB98-1D35-B6D1-391F14D78C48}"/>
          </ac:spMkLst>
        </pc:spChg>
        <pc:picChg chg="add mod">
          <ac:chgData name="Marko Ristov" userId="7f88f9c7-3868-42db-a737-5119939079f7" providerId="ADAL" clId="{AD9735BA-DAFD-4905-BC37-ECEBF3F3E3E9}" dt="2024-10-18T19:59:17.977" v="39224" actId="1076"/>
          <ac:picMkLst>
            <pc:docMk/>
            <pc:sldMk cId="2944120066" sldId="357"/>
            <ac:picMk id="6" creationId="{00AE502F-46F5-E127-DBC2-3D8AEF8B3533}"/>
          </ac:picMkLst>
        </pc:picChg>
      </pc:sldChg>
      <pc:sldChg chg="add">
        <pc:chgData name="Marko Ristov" userId="7f88f9c7-3868-42db-a737-5119939079f7" providerId="ADAL" clId="{AD9735BA-DAFD-4905-BC37-ECEBF3F3E3E9}" dt="2024-10-18T19:57:14.273" v="39191"/>
        <pc:sldMkLst>
          <pc:docMk/>
          <pc:sldMk cId="3168946970" sldId="358"/>
        </pc:sldMkLst>
      </pc:sldChg>
      <pc:sldChg chg="modSp add mod">
        <pc:chgData name="Marko Ristov" userId="7f88f9c7-3868-42db-a737-5119939079f7" providerId="ADAL" clId="{AD9735BA-DAFD-4905-BC37-ECEBF3F3E3E9}" dt="2024-10-18T20:02:31.177" v="39279"/>
        <pc:sldMkLst>
          <pc:docMk/>
          <pc:sldMk cId="3711237772" sldId="359"/>
        </pc:sldMkLst>
        <pc:spChg chg="mod">
          <ac:chgData name="Marko Ristov" userId="7f88f9c7-3868-42db-a737-5119939079f7" providerId="ADAL" clId="{AD9735BA-DAFD-4905-BC37-ECEBF3F3E3E9}" dt="2024-10-18T20:02:31.177" v="39279"/>
          <ac:spMkLst>
            <pc:docMk/>
            <pc:sldMk cId="3711237772" sldId="359"/>
            <ac:spMk id="3" creationId="{A70DF5DC-BD35-AB9F-0696-8C9E87AD22A1}"/>
          </ac:spMkLst>
        </pc:spChg>
      </pc:sldChg>
      <pc:sldChg chg="delSp modSp add mod">
        <pc:chgData name="Marko Ristov" userId="7f88f9c7-3868-42db-a737-5119939079f7" providerId="ADAL" clId="{AD9735BA-DAFD-4905-BC37-ECEBF3F3E3E9}" dt="2024-10-18T21:38:09.885" v="39680" actId="20577"/>
        <pc:sldMkLst>
          <pc:docMk/>
          <pc:sldMk cId="3915999549" sldId="360"/>
        </pc:sldMkLst>
        <pc:spChg chg="mod">
          <ac:chgData name="Marko Ristov" userId="7f88f9c7-3868-42db-a737-5119939079f7" providerId="ADAL" clId="{AD9735BA-DAFD-4905-BC37-ECEBF3F3E3E9}" dt="2024-10-18T21:38:09.885" v="39680" actId="20577"/>
          <ac:spMkLst>
            <pc:docMk/>
            <pc:sldMk cId="3915999549" sldId="360"/>
            <ac:spMk id="2" creationId="{488B1B44-3872-D01D-1887-F949DC99C226}"/>
          </ac:spMkLst>
        </pc:spChg>
        <pc:spChg chg="del">
          <ac:chgData name="Marko Ristov" userId="7f88f9c7-3868-42db-a737-5119939079f7" providerId="ADAL" clId="{AD9735BA-DAFD-4905-BC37-ECEBF3F3E3E9}" dt="2024-10-18T21:16:18.665" v="39678" actId="478"/>
          <ac:spMkLst>
            <pc:docMk/>
            <pc:sldMk cId="3915999549" sldId="360"/>
            <ac:spMk id="3" creationId="{4BEEEA6A-0D16-1778-A12D-2C4955073910}"/>
          </ac:spMkLst>
        </pc:spChg>
      </pc:sldChg>
      <pc:sldChg chg="add del">
        <pc:chgData name="Marko Ristov" userId="7f88f9c7-3868-42db-a737-5119939079f7" providerId="ADAL" clId="{AD9735BA-DAFD-4905-BC37-ECEBF3F3E3E9}" dt="2024-10-18T21:16:08.417" v="39672" actId="47"/>
        <pc:sldMkLst>
          <pc:docMk/>
          <pc:sldMk cId="1156617810" sldId="361"/>
        </pc:sldMkLst>
      </pc:sldChg>
      <pc:sldChg chg="add del">
        <pc:chgData name="Marko Ristov" userId="7f88f9c7-3868-42db-a737-5119939079f7" providerId="ADAL" clId="{AD9735BA-DAFD-4905-BC37-ECEBF3F3E3E9}" dt="2024-10-18T21:16:09.582" v="39673" actId="47"/>
        <pc:sldMkLst>
          <pc:docMk/>
          <pc:sldMk cId="3131099869" sldId="362"/>
        </pc:sldMkLst>
      </pc:sldChg>
      <pc:sldChg chg="add del">
        <pc:chgData name="Marko Ristov" userId="7f88f9c7-3868-42db-a737-5119939079f7" providerId="ADAL" clId="{AD9735BA-DAFD-4905-BC37-ECEBF3F3E3E9}" dt="2024-10-18T21:16:10.041" v="39674" actId="47"/>
        <pc:sldMkLst>
          <pc:docMk/>
          <pc:sldMk cId="2525613236" sldId="363"/>
        </pc:sldMkLst>
      </pc:sldChg>
      <pc:sldChg chg="add del">
        <pc:chgData name="Marko Ristov" userId="7f88f9c7-3868-42db-a737-5119939079f7" providerId="ADAL" clId="{AD9735BA-DAFD-4905-BC37-ECEBF3F3E3E9}" dt="2024-10-18T21:16:11.310" v="39675" actId="47"/>
        <pc:sldMkLst>
          <pc:docMk/>
          <pc:sldMk cId="1410847103" sldId="364"/>
        </pc:sldMkLst>
      </pc:sldChg>
      <pc:sldChg chg="add del">
        <pc:chgData name="Marko Ristov" userId="7f88f9c7-3868-42db-a737-5119939079f7" providerId="ADAL" clId="{AD9735BA-DAFD-4905-BC37-ECEBF3F3E3E9}" dt="2024-10-18T21:16:11.846" v="39676" actId="47"/>
        <pc:sldMkLst>
          <pc:docMk/>
          <pc:sldMk cId="1195539310" sldId="365"/>
        </pc:sldMkLst>
      </pc:sldChg>
      <pc:sldMasterChg chg="setBg">
        <pc:chgData name="Marko Ristov" userId="7f88f9c7-3868-42db-a737-5119939079f7" providerId="ADAL" clId="{AD9735BA-DAFD-4905-BC37-ECEBF3F3E3E9}" dt="2024-10-17T11:46:31.073" v="14"/>
        <pc:sldMasterMkLst>
          <pc:docMk/>
          <pc:sldMasterMk cId="2667190949" sldId="2147483752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82204-6DDD-48FA-B372-73B064C96BBF}" type="datetimeFigureOut">
              <a:rPr lang="en-US" smtClean="0"/>
              <a:t>11/14/2024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47369-BB69-4119-AA60-EBAFF54BF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6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42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86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1037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72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1463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09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42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19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2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71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95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1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76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388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7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78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997CBEB-59FD-4CB9-BA04-CCB90E072B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190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3C01-F91B-45B6-5880-AE8E61D8A5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6211" y="2880022"/>
            <a:ext cx="7766936" cy="1646302"/>
          </a:xfrm>
        </p:spPr>
        <p:txBody>
          <a:bodyPr/>
          <a:lstStyle/>
          <a:p>
            <a:pPr algn="ctr"/>
            <a:r>
              <a:rPr lang="sr-Latn-RS" noProof="0" dirty="0"/>
              <a:t>KURS STRUČNOG OSPOSOBLJAVANJA SUDIJA PRVOG NIVOA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011BC-8A43-B753-859E-2866525EB8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6211" y="4526321"/>
            <a:ext cx="7766936" cy="1096899"/>
          </a:xfrm>
        </p:spPr>
        <p:txBody>
          <a:bodyPr/>
          <a:lstStyle/>
          <a:p>
            <a:pPr algn="ctr"/>
            <a:r>
              <a:rPr lang="sr-Latn-RS" noProof="0" dirty="0"/>
              <a:t>3. PREDAVANJE – DISCIPLINE BACANJA</a:t>
            </a:r>
          </a:p>
        </p:txBody>
      </p:sp>
      <p:pic>
        <p:nvPicPr>
          <p:cNvPr id="5" name="Picture 4" descr="A logo with text and wings&#10;&#10;Description automatically generated with medium confidence">
            <a:extLst>
              <a:ext uri="{FF2B5EF4-FFF2-40B4-BE49-F238E27FC236}">
                <a16:creationId xmlns:a16="http://schemas.microsoft.com/office/drawing/2014/main" id="{D401BF1C-6D34-057E-8426-B09919269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366" y="416205"/>
            <a:ext cx="2324424" cy="130510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325F6D9-63CF-4E83-1014-7A2230694169}"/>
              </a:ext>
            </a:extLst>
          </p:cNvPr>
          <p:cNvSpPr txBox="1">
            <a:spLocks/>
          </p:cNvSpPr>
          <p:nvPr/>
        </p:nvSpPr>
        <p:spPr>
          <a:xfrm>
            <a:off x="1516211" y="5623220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r-Latn-RS" dirty="0"/>
              <a:t>Prezentaciju i materijal korišćen za izradu je zabranjeno umnožavati, deliti, kopirati, prosleđivati u celosti ili u delovima.</a:t>
            </a:r>
          </a:p>
          <a:p>
            <a:pPr algn="l"/>
            <a:r>
              <a:rPr lang="sr-Latn-RS" dirty="0"/>
              <a:t>Zabranjeno je koristiti prezentaciju u bilo koje druge svrhe bez dozvole SAS i na način koji propisuje SAS.</a:t>
            </a:r>
          </a:p>
        </p:txBody>
      </p:sp>
    </p:spTree>
    <p:extLst>
      <p:ext uri="{BB962C8B-B14F-4D97-AF65-F5344CB8AC3E}">
        <p14:creationId xmlns:p14="http://schemas.microsoft.com/office/powerpoint/2010/main" val="3912070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REDOSLED NASTUPANJA I 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Kada u  tehničkim disciplinama, izuzev skoka uvis i skoka motkom, nastupa više od 8 takmičara svi oni imaju pravo na tri serije (tri pokušaja). Nakon toga se pravi presek i najboljih 8 takmičara će imati pravo na još tri pokušaja.</a:t>
            </a:r>
          </a:p>
          <a:p>
            <a:endParaRPr lang="sr-Latn-RS" dirty="0"/>
          </a:p>
          <a:p>
            <a:r>
              <a:rPr lang="sr-Latn-RS" dirty="0"/>
              <a:t>U slučaju da nastupa 8 ili manje takmičara svi će imati pravo na 6 pokušaja.</a:t>
            </a:r>
          </a:p>
          <a:p>
            <a:endParaRPr lang="sr-Latn-RS" dirty="0"/>
          </a:p>
          <a:p>
            <a:r>
              <a:rPr lang="sr-Latn-RS" dirty="0"/>
              <a:t>Ovo Pravilo se može izmeniti Propozicijama takmičenja u smislu smanjenja broja pokušaja.</a:t>
            </a:r>
          </a:p>
          <a:p>
            <a:endParaRPr lang="sr-Latn-RS" dirty="0"/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28B79-D7D5-98A4-6A68-B27B7408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711BB-45C9-688A-6A20-69CA5F4D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BCA37-897E-1EFB-4733-27C4D400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78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REDOSLED NASTUPANJA I 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/>
              <a:t>Bez obzira na broj takmičara koji nastupa, nakon treće serije će se promeniti redosled nastupanja.</a:t>
            </a:r>
          </a:p>
          <a:p>
            <a:endParaRPr lang="sr-Latn-RS" dirty="0"/>
          </a:p>
          <a:p>
            <a:r>
              <a:rPr lang="sr-Latn-RS" dirty="0"/>
              <a:t>Redosled se menja tako da takmičar koji je u prve tri serije ostvario najbolji rezultat nastupa poslednji a takmičar sa najlošijim rezultataom u prve tri serije će nastupati prvi.</a:t>
            </a:r>
          </a:p>
          <a:p>
            <a:endParaRPr lang="sr-Latn-RS" dirty="0"/>
          </a:p>
          <a:p>
            <a:r>
              <a:rPr lang="sr-Latn-RS" dirty="0"/>
              <a:t>U slučaju da dva takmičara dele mesto kod određivanja redosleda nakon treće serije onda će ti takmičari nastupati onim redom kojim su nastupali u prve tri serije.</a:t>
            </a:r>
          </a:p>
          <a:p>
            <a:endParaRPr lang="sr-Latn-RS" dirty="0"/>
          </a:p>
          <a:p>
            <a:r>
              <a:rPr lang="sr-Latn-RS" dirty="0"/>
              <a:t>Ako se deli osmo mesto (u slučaju kada ima više od 8 takmičara) onda će pravo na još tri pokašaja imati svi takmičari koji dele mesto.</a:t>
            </a:r>
          </a:p>
          <a:p>
            <a:endParaRPr lang="sr-Latn-RS" dirty="0"/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0F991-455C-10DB-3B42-94B7BCB60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0A403-627B-FD65-54E7-0067353CD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6539F-AFCD-F39C-B4CF-4D30887B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000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REDOSLED NASTUPANJA I 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Ako nastupa osam ili manje takmičara oni će imati pravo na svih 6 pokušaja čak iako u prve tri serije nisu imali ispravan pokušaj (prestup ili propušten pokušaj).</a:t>
            </a:r>
          </a:p>
          <a:p>
            <a:endParaRPr lang="sr-Latn-RS" dirty="0"/>
          </a:p>
          <a:p>
            <a:r>
              <a:rPr lang="sr-Latn-RS" dirty="0"/>
              <a:t>Ako nastupa više od osam takmičara pravo na dodatna 3 pokušaja imaju samo oni takmičari koji su u prva 3 pokušaja ostvarili uspešan pokušaj.</a:t>
            </a:r>
          </a:p>
          <a:p>
            <a:endParaRPr lang="sr-Latn-RS" dirty="0"/>
          </a:p>
          <a:p>
            <a:r>
              <a:rPr lang="sr-Latn-RS" dirty="0"/>
              <a:t>Svi takmičari koji u prve tri serije ne ostvare rezultat će nakon rotacije uvek nastupati prvi, pre takmičara koji su ostvarili rezultat u prve tri serije.</a:t>
            </a:r>
          </a:p>
          <a:p>
            <a:endParaRPr lang="sr-Latn-RS" dirty="0"/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70C6D-E77D-10D6-1AB0-3114976E9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F60CE-B120-A973-004A-A6400C50A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3ADAF-B810-1534-398D-96A13741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88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UNOS REZULTATA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Osim u skoku motkom i skoku uvis u svim ostalim tehničkim disciplinama ispravni pokušaji se upisuju kao izmerena dužina (skoka ili hica).</a:t>
            </a:r>
          </a:p>
          <a:p>
            <a:endParaRPr lang="sr-Latn-RS" dirty="0"/>
          </a:p>
          <a:p>
            <a:r>
              <a:rPr lang="sr-Latn-RS" dirty="0"/>
              <a:t>U vertikalnim skokovima preskočena visina se obeležava sa „O“.</a:t>
            </a:r>
          </a:p>
          <a:p>
            <a:endParaRPr lang="sr-Latn-RS" dirty="0"/>
          </a:p>
          <a:p>
            <a:r>
              <a:rPr lang="sr-Latn-RS" dirty="0"/>
              <a:t>Neispravni pokušaji se upisuju kao „X“, propušteni pokušaji kao „-“ a odustajanje takmičara od daljeg takmičenja kao „r“.</a:t>
            </a:r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71927-7AFD-9C78-8DEF-81893FF19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1CE90-CC50-6BF4-2146-B653FA6E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F1C95-F966-0EAA-C012-57102215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343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ZAVRŠETAK POKUŠAJA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Sudija neće podići belu zastavicu i neće pokušaj proglasiti ispravnim dok pokušaj nije potpuno završen.</a:t>
            </a:r>
          </a:p>
          <a:p>
            <a:endParaRPr lang="sr-Latn-RS" dirty="0"/>
          </a:p>
          <a:p>
            <a:r>
              <a:rPr lang="sr-Latn-RS" dirty="0"/>
              <a:t>Sudija može da promeni svoju odluku.</a:t>
            </a:r>
          </a:p>
          <a:p>
            <a:endParaRPr lang="sr-Latn-RS" dirty="0"/>
          </a:p>
          <a:p>
            <a:r>
              <a:rPr lang="sr-Latn-RS" dirty="0"/>
              <a:t>Završetak ispravnog pokušaja određuje se:</a:t>
            </a:r>
          </a:p>
          <a:p>
            <a:pPr lvl="1"/>
            <a:r>
              <a:rPr lang="sr-Latn-RS" dirty="0"/>
              <a:t>Kod vertikalnih skokova kada se utvrdi da nije bilo prekršaja Tehničkih pravila.</a:t>
            </a:r>
          </a:p>
          <a:p>
            <a:pPr lvl="1"/>
            <a:r>
              <a:rPr lang="sr-Latn-RS" dirty="0"/>
              <a:t>Kod horizontalnih skokova kada takmičar napusti jamu na propisan način.</a:t>
            </a:r>
          </a:p>
          <a:p>
            <a:pPr lvl="1"/>
            <a:r>
              <a:rPr lang="sr-Latn-RS" dirty="0"/>
              <a:t>Kod bacačkih disciplina kada takmičar napusti krug ili zaletište.</a:t>
            </a:r>
          </a:p>
          <a:p>
            <a:pPr lvl="1"/>
            <a:endParaRPr lang="sr-Latn-RS" dirty="0"/>
          </a:p>
          <a:p>
            <a:endParaRPr lang="sr-Latn-RS" dirty="0"/>
          </a:p>
          <a:p>
            <a:pPr lvl="1"/>
            <a:endParaRPr lang="sr-Latn-RS" dirty="0"/>
          </a:p>
          <a:p>
            <a:endParaRPr lang="sr-Latn-RS" dirty="0"/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748AC-9592-7F5F-E670-D665F69F9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92C89-E294-F5C9-745F-6F8B5C51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E90D7-67DF-7E82-C4BB-4C577244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71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KVALIFIKACIONA RUNDA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Osim u skoku uvis i skoku motkom svi takmičari u kvalifikacijama imaju pravo na najviše tri pokušaja.</a:t>
            </a:r>
          </a:p>
          <a:p>
            <a:r>
              <a:rPr lang="sr-Latn-RS" dirty="0"/>
              <a:t>Svaki takmičar koji postigne kvalifikacionu normu ne može da nastavi sa takmičenjem u kvalifikacijama (npr. ako takmičar u prvoj seriji skoči normu on nema pravo na drugi i treći pokušaj).</a:t>
            </a:r>
          </a:p>
          <a:p>
            <a:r>
              <a:rPr lang="sr-Latn-RS" dirty="0"/>
              <a:t>Ako niko od takmičara (ili manji broj od predviđenog) ne ispuni normu, onda će takmičari ući u finale na osnovu postignutih rezultata u kvalifikacijama.</a:t>
            </a:r>
          </a:p>
          <a:p>
            <a:r>
              <a:rPr lang="sr-Latn-RS" dirty="0"/>
              <a:t>Ukoliko za poslednje mesto dva ili više takmičara imaju isti rezultat primeniće se pravilo kojim se razrešava slučaj jednakih rezultata. Ako i nakon toga ostane jednakost onda svi takmičari sa istim rezultatom ulaze u finale.</a:t>
            </a:r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11896-7B86-D400-3F5B-FC4869ED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85DA9-D3AC-D816-7C88-125E8EC48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AC3A1-9EEA-197B-F96E-BE8532334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7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VREME ZA POKUŠAJ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r-Latn-RS" dirty="0"/>
              <a:t>Jedan od sudija će takmičaru dati do znanja da je sve spremno za izvođenje pokušaja otvaranjem borilišta (sklanjanjem kupe) i od tog trenutka počinje da teče vreme za izvođenje pokušaja.</a:t>
            </a:r>
          </a:p>
          <a:p>
            <a:r>
              <a:rPr lang="sr-Latn-RS"/>
              <a:t>Kod skoka motkom vreme počinje kada je letvica nameštena na određenu visinu.</a:t>
            </a:r>
          </a:p>
          <a:p>
            <a:r>
              <a:rPr lang="sr-Latn-RS"/>
              <a:t>Ukoliko vreme za pokušaj istekne nakon što je takmičar započeo izvođenje pokušaja taj </a:t>
            </a:r>
            <a:r>
              <a:rPr lang="sr-Latn-RS" dirty="0"/>
              <a:t>rezultat će se priznati.</a:t>
            </a:r>
            <a:endParaRPr lang="sr-Latn-RS"/>
          </a:p>
          <a:p>
            <a:r>
              <a:rPr lang="sr-Latn-RS" dirty="0"/>
              <a:t>Ukoliko takmičaru istekne vreme a on nije započeo pokušaj upisaće se da je pokušaj neispravan „X“ , a ako nije prisutan kada istekne vreme za pokušaj upisaće se da je propustio „-“.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53450-F795-063C-CEC0-73126A1F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C2F42-1CC8-99B4-DDBA-62E3ADF97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89DF8-CDFD-C5C7-4962-AEC49C58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7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VREME ZA POKUŠAJ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3576" y="1825626"/>
            <a:ext cx="2164702" cy="4351338"/>
          </a:xfrm>
        </p:spPr>
        <p:txBody>
          <a:bodyPr>
            <a:normAutofit/>
          </a:bodyPr>
          <a:lstStyle/>
          <a:p>
            <a:r>
              <a:rPr lang="sr-Latn-RS" dirty="0"/>
              <a:t>Pojedinačne discipline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r>
              <a:rPr lang="sr-Latn-RS" dirty="0"/>
              <a:t>Višeboji</a:t>
            </a:r>
            <a:endParaRPr lang="it-IT" dirty="0"/>
          </a:p>
          <a:p>
            <a:endParaRPr lang="sr-Latn-R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7EDC8B4-2280-269D-226C-DCD4DEFBA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02460"/>
              </p:ext>
            </p:extLst>
          </p:nvPr>
        </p:nvGraphicFramePr>
        <p:xfrm>
          <a:off x="838201" y="1825625"/>
          <a:ext cx="7475375" cy="2118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0436">
                  <a:extLst>
                    <a:ext uri="{9D8B030D-6E8A-4147-A177-3AD203B41FA5}">
                      <a16:colId xmlns:a16="http://schemas.microsoft.com/office/drawing/2014/main" val="3894070441"/>
                    </a:ext>
                  </a:extLst>
                </a:gridCol>
                <a:gridCol w="1402030">
                  <a:extLst>
                    <a:ext uri="{9D8B030D-6E8A-4147-A177-3AD203B41FA5}">
                      <a16:colId xmlns:a16="http://schemas.microsoft.com/office/drawing/2014/main" val="550280149"/>
                    </a:ext>
                  </a:extLst>
                </a:gridCol>
                <a:gridCol w="1688159">
                  <a:extLst>
                    <a:ext uri="{9D8B030D-6E8A-4147-A177-3AD203B41FA5}">
                      <a16:colId xmlns:a16="http://schemas.microsoft.com/office/drawing/2014/main" val="1515122814"/>
                    </a:ext>
                  </a:extLst>
                </a:gridCol>
                <a:gridCol w="1964750">
                  <a:extLst>
                    <a:ext uri="{9D8B030D-6E8A-4147-A177-3AD203B41FA5}">
                      <a16:colId xmlns:a16="http://schemas.microsoft.com/office/drawing/2014/main" val="1329087648"/>
                    </a:ext>
                  </a:extLst>
                </a:gridCol>
              </a:tblGrid>
              <a:tr h="276374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BROJ TAKMIČARA 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SKOK UVIS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SKOK MOTKOM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OSTALE DISCIPLINE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89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više od 3 ili prvi pokušaj takmičara u takmičenju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1503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ili 3 takmičara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1.5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11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takmičar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3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5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-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711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uzastopni pokušaj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3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min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58351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3ED04F-CFE2-D69C-0F38-92305CBE9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207179"/>
              </p:ext>
            </p:extLst>
          </p:nvPr>
        </p:nvGraphicFramePr>
        <p:xfrm>
          <a:off x="838201" y="4058603"/>
          <a:ext cx="7475375" cy="2118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20436">
                  <a:extLst>
                    <a:ext uri="{9D8B030D-6E8A-4147-A177-3AD203B41FA5}">
                      <a16:colId xmlns:a16="http://schemas.microsoft.com/office/drawing/2014/main" val="3894070441"/>
                    </a:ext>
                  </a:extLst>
                </a:gridCol>
                <a:gridCol w="1402030">
                  <a:extLst>
                    <a:ext uri="{9D8B030D-6E8A-4147-A177-3AD203B41FA5}">
                      <a16:colId xmlns:a16="http://schemas.microsoft.com/office/drawing/2014/main" val="550280149"/>
                    </a:ext>
                  </a:extLst>
                </a:gridCol>
                <a:gridCol w="1688159">
                  <a:extLst>
                    <a:ext uri="{9D8B030D-6E8A-4147-A177-3AD203B41FA5}">
                      <a16:colId xmlns:a16="http://schemas.microsoft.com/office/drawing/2014/main" val="1515122814"/>
                    </a:ext>
                  </a:extLst>
                </a:gridCol>
                <a:gridCol w="1964750">
                  <a:extLst>
                    <a:ext uri="{9D8B030D-6E8A-4147-A177-3AD203B41FA5}">
                      <a16:colId xmlns:a16="http://schemas.microsoft.com/office/drawing/2014/main" val="1329087648"/>
                    </a:ext>
                  </a:extLst>
                </a:gridCol>
              </a:tblGrid>
              <a:tr h="276374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BROJ TAKMIČARA 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SKOK UVIS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SKOK MOTKOM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OSTALE DISCIPLINE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489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više od 3 ili prvi pokušaj takmičara u takmičenju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1503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ili 3 takmičara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1.5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min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4111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 takmičar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0" dirty="0"/>
                        <a:t>2 min</a:t>
                      </a:r>
                      <a:endParaRPr lang="en-GB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0" dirty="0"/>
                        <a:t>3 min</a:t>
                      </a:r>
                      <a:endParaRPr lang="en-GB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-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7117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uzastopni pokušaj</a:t>
                      </a:r>
                      <a:endParaRPr lang="en-GB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3 min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2 min</a:t>
                      </a:r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58351"/>
                  </a:ext>
                </a:extLst>
              </a:tr>
            </a:tbl>
          </a:graphicData>
        </a:graphic>
      </p:graphicFrame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295FC9-B740-AEAC-17BA-ED3EDC9ED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13842C-2923-2684-E329-03555CDD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73F4BF-2B2A-CCA3-3A61-C13D7D648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21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VREME ZA POKUŠAJ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Određivanje broja takmičara koji je ostao u takmičenju se radi kada se letvica podigne na novu visinu kod skoka uvis i skoka motkom ili na početku svake serije za ostale tehničke discipline.</a:t>
            </a:r>
          </a:p>
          <a:p>
            <a:endParaRPr lang="sr-Latn-RS" dirty="0"/>
          </a:p>
          <a:p>
            <a:r>
              <a:rPr lang="sr-Latn-RS" dirty="0"/>
              <a:t>Kada na satu ostane 15 sekundi tada se podiže žuta zastavica kao upozorenje takmičaru.</a:t>
            </a:r>
          </a:p>
          <a:p>
            <a:endParaRPr lang="sr-Latn-RS" dirty="0"/>
          </a:p>
          <a:p>
            <a:r>
              <a:rPr lang="sr-Latn-RS" dirty="0"/>
              <a:t>Ako u skoku uvis ili skoku motkom takmičari žele da skače na visini jednakoj ili boljoj od važećeg svetskog rekorda na njihovo vreme za pokušaj će se dodati 1 minut.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82768-1278-C3D5-61C3-889439C12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42338-D266-2BA0-B986-567152CD5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C0E64-FDC9-D042-12A4-9C6F33EE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98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DODATNI POKUŠAJ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Glavni sudija može takmičaru dodeliti dodatni pokušaj i pri tom može odrediti da se takmičaru resetuje vreme za pokušaj delimično ili u potpunosti.</a:t>
            </a:r>
          </a:p>
          <a:p>
            <a:endParaRPr lang="sr-Latn-RS" dirty="0"/>
          </a:p>
          <a:p>
            <a:r>
              <a:rPr lang="sr-Latn-RS" dirty="0"/>
              <a:t>Razlog za dodatni pokušaj jeste ometanje takmičara u izvođenju pokušaja ili ukoliko je takmičar izveo pokušaj ali sudije ne mogu da izmere i zabeleže rezultat.</a:t>
            </a:r>
          </a:p>
          <a:p>
            <a:endParaRPr lang="sr-Latn-RS" dirty="0"/>
          </a:p>
          <a:p>
            <a:r>
              <a:rPr lang="sr-Latn-RS" dirty="0"/>
              <a:t>Dodeljivanjem dodatnog pokušaja ne može se promeniti redosled kojim takmičari nastupaju tj. Takmičar kome je dodaljen dodatni pokšaj mora da ga izvede odmah i bez odlaganje pre nego što i jedan drugi takmičar započne sa svojim pokušajem.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E0D498-AA37-5BB4-0368-A00A301C6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76383-0217-1B5E-54E1-DF3FA5E5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BA8A4-ED69-A144-8ECF-CDA1539F8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03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2F678-4E10-0827-5DCD-4E501E23B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1762-061D-DC16-A4D6-0030EC097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948844"/>
            <a:ext cx="7766936" cy="960311"/>
          </a:xfrm>
        </p:spPr>
        <p:txBody>
          <a:bodyPr/>
          <a:lstStyle/>
          <a:p>
            <a:pPr algn="ctr"/>
            <a:r>
              <a:rPr lang="sr-Latn-RS" noProof="0" dirty="0"/>
              <a:t>TEHNIČKE DISCIPLINE</a:t>
            </a:r>
            <a:br>
              <a:rPr lang="sr-Latn-RS" noProof="0" dirty="0"/>
            </a:br>
            <a:r>
              <a:rPr lang="sr-Latn-RS" sz="3600" noProof="0" dirty="0"/>
              <a:t>OPŠTA PRAVILA</a:t>
            </a:r>
            <a:endParaRPr lang="sr-Latn-RS" noProof="0" dirty="0"/>
          </a:p>
        </p:txBody>
      </p:sp>
      <p:pic>
        <p:nvPicPr>
          <p:cNvPr id="5" name="Picture 4" descr="A logo with text and wings&#10;&#10;Description automatically generated with medium confidence">
            <a:extLst>
              <a:ext uri="{FF2B5EF4-FFF2-40B4-BE49-F238E27FC236}">
                <a16:creationId xmlns:a16="http://schemas.microsoft.com/office/drawing/2014/main" id="{3129740A-1F5E-F2EB-CB53-D9D9A29E3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23" y="405161"/>
            <a:ext cx="2324424" cy="130510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FA5DE9E-AD21-0480-4F5F-DC3486EBB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909155"/>
            <a:ext cx="7766936" cy="2216342"/>
          </a:xfrm>
        </p:spPr>
        <p:txBody>
          <a:bodyPr>
            <a:normAutofit/>
          </a:bodyPr>
          <a:lstStyle/>
          <a:p>
            <a:pPr algn="l"/>
            <a:endParaRPr lang="sr-Latn-RS" noProof="0" dirty="0"/>
          </a:p>
          <a:p>
            <a:pPr algn="l"/>
            <a:r>
              <a:rPr lang="sr-Latn-RS" noProof="0" dirty="0"/>
              <a:t>Predavač:</a:t>
            </a:r>
          </a:p>
          <a:p>
            <a:pPr algn="l"/>
            <a:r>
              <a:rPr lang="sr-Latn-RS" noProof="0" dirty="0"/>
              <a:t>Marko Ristov</a:t>
            </a:r>
          </a:p>
        </p:txBody>
      </p:sp>
    </p:spTree>
    <p:extLst>
      <p:ext uri="{BB962C8B-B14F-4D97-AF65-F5344CB8AC3E}">
        <p14:creationId xmlns:p14="http://schemas.microsoft.com/office/powerpoint/2010/main" val="3878171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NAPUŠTANJE BORILIŠTA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Tokom trajanja takmičenja atletičar ne sme da napusti neposredno okruženje borilišta bez dozvole nadležnog službenog lica (najčešće su to Glavni ili Šef sudija).</a:t>
            </a:r>
          </a:p>
          <a:p>
            <a:endParaRPr lang="sr-Latn-RS" dirty="0"/>
          </a:p>
          <a:p>
            <a:r>
              <a:rPr lang="sr-Latn-RS" dirty="0"/>
              <a:t>Ukoliko dobije dozvolu da napusti borilište takmičar mora da bude praćen od strane sudije ili drugog službenog lica.</a:t>
            </a:r>
          </a:p>
          <a:p>
            <a:endParaRPr lang="sr-Latn-RS" dirty="0"/>
          </a:p>
          <a:p>
            <a:r>
              <a:rPr lang="sr-Latn-RS" dirty="0"/>
              <a:t>Ukoliko takmičar napusti borilište bez dozvole sudije on za to treba da bude upozoren a u slučaju ponovnog prekršaja može biti disciplinski kažnjen (žuti ili crveni karton).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DE2CC-ED03-88CE-75AD-1A32684F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F2DB1-04BD-2815-82A4-4EFF197D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3DC49-9E8A-90BB-7368-967AF323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4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REZULTATI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Kao zvaničan rezultat postignut na takmičenju za svakog takmičara, upisuje se njegov najbolji rezultat koji je ostvario tokom te runde takmičenja.</a:t>
            </a:r>
          </a:p>
          <a:p>
            <a:endParaRPr lang="sr-Latn-RS" dirty="0"/>
          </a:p>
          <a:p>
            <a:r>
              <a:rPr lang="sr-Latn-RS" dirty="0"/>
              <a:t>Kod skoka motkom i skoka uvis se takođe uzimaju u obzir rezultati koji su takmičari ostvarili u nadskakivanju, tj. u borbi za prvo mesto.</a:t>
            </a:r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B15A9-CFE6-1F4F-1638-C6A37ABA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98D15-8CC2-35EF-6470-CDD7EE7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E74A2-1D95-E76A-10FE-FC0F0A240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26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JEDNAKOST REZULTATA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Kod svih disciplina bacanja i kod horizontalnih skokova ukoliko dva ili više takmičara imaju isti najbolji rezultat, bolji je takmičar koji ima bolji drugi najbolji rezultat.</a:t>
            </a:r>
          </a:p>
          <a:p>
            <a:r>
              <a:rPr lang="sr-Latn-RS" dirty="0"/>
              <a:t>Ukoliko su i im i drugi najbolji rezultati isti, uzima se treći najbolji rezultat itd.</a:t>
            </a:r>
          </a:p>
          <a:p>
            <a:r>
              <a:rPr lang="sr-Latn-RS" dirty="0"/>
              <a:t>Ukoliko se i nakon ovog kriterijuma ispostavi da su tamičari jednaki, oni zadržavaju svoj plasman i dele mesto.</a:t>
            </a:r>
          </a:p>
          <a:p>
            <a:r>
              <a:rPr lang="sr-Latn-RS" dirty="0"/>
              <a:t>U slučaju skoka motkom i skoka uvis, kada takmičari dele prvo mesto, oni mogu nastaviti takmičenje u nadskakivanju (borbi za prvo mesto).</a:t>
            </a:r>
          </a:p>
          <a:p>
            <a:r>
              <a:rPr lang="sr-Latn-RS" dirty="0"/>
              <a:t>Za sve ostale tehničke discipline ukoliko postoji, jednakost će ostati i kod deljenja prvog mesta.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3D2AB-7226-EB2C-C617-66D3E553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260DD-4A47-5857-0DF2-158BEE34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32CCE-4903-C3BC-6447-4CF608DD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608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BB647-18DC-F2D0-546F-69FB33426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BFE9D-8ECD-4581-C870-0295A9C41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948844"/>
            <a:ext cx="7766936" cy="960311"/>
          </a:xfrm>
        </p:spPr>
        <p:txBody>
          <a:bodyPr/>
          <a:lstStyle/>
          <a:p>
            <a:pPr algn="ctr"/>
            <a:r>
              <a:rPr lang="en-US" noProof="0" dirty="0"/>
              <a:t>DISCIPLINE BACANJA</a:t>
            </a:r>
            <a:endParaRPr lang="sr-Latn-RS" noProof="0" dirty="0"/>
          </a:p>
        </p:txBody>
      </p:sp>
      <p:pic>
        <p:nvPicPr>
          <p:cNvPr id="5" name="Picture 4" descr="A logo with text and wings&#10;&#10;Description automatically generated with medium confidence">
            <a:extLst>
              <a:ext uri="{FF2B5EF4-FFF2-40B4-BE49-F238E27FC236}">
                <a16:creationId xmlns:a16="http://schemas.microsoft.com/office/drawing/2014/main" id="{BCDADB4C-2283-9AF3-333B-0C20C32CE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23" y="405161"/>
            <a:ext cx="2324424" cy="130510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848345B-5B90-47CD-2F81-B6A9C94EB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909155"/>
            <a:ext cx="7766936" cy="2216342"/>
          </a:xfrm>
        </p:spPr>
        <p:txBody>
          <a:bodyPr>
            <a:normAutofit/>
          </a:bodyPr>
          <a:lstStyle/>
          <a:p>
            <a:pPr algn="l"/>
            <a:endParaRPr lang="sr-Latn-RS" noProof="0" dirty="0"/>
          </a:p>
          <a:p>
            <a:pPr algn="l"/>
            <a:r>
              <a:rPr lang="sr-Latn-RS" noProof="0" dirty="0"/>
              <a:t>Predavač:</a:t>
            </a:r>
          </a:p>
          <a:p>
            <a:pPr algn="l"/>
            <a:r>
              <a:rPr lang="sr-Latn-RS" noProof="0" dirty="0"/>
              <a:t>Marko Ristov</a:t>
            </a:r>
          </a:p>
        </p:txBody>
      </p:sp>
    </p:spTree>
    <p:extLst>
      <p:ext uri="{BB962C8B-B14F-4D97-AF65-F5344CB8AC3E}">
        <p14:creationId xmlns:p14="http://schemas.microsoft.com/office/powerpoint/2010/main" val="2913387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8BA5A-C2B6-3629-1091-6383C94F3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43BE1-3FD1-BBE9-D65F-D19BE40BB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/>
          <a:lstStyle/>
          <a:p>
            <a:r>
              <a:rPr lang="sr-Latn-RS" noProof="0" dirty="0"/>
              <a:t>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97A3C-F574-8490-5BD3-2629D04C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440" y="1526946"/>
            <a:ext cx="4953564" cy="4581143"/>
          </a:xfrm>
        </p:spPr>
        <p:txBody>
          <a:bodyPr/>
          <a:lstStyle/>
          <a:p>
            <a:r>
              <a:rPr lang="sr-Latn-RS" noProof="0" dirty="0"/>
              <a:t>Bacanja čine četiri discipline:</a:t>
            </a:r>
          </a:p>
          <a:p>
            <a:pPr lvl="1"/>
            <a:r>
              <a:rPr lang="sr-Latn-RS" noProof="0" dirty="0"/>
              <a:t>bacanje kugle</a:t>
            </a:r>
            <a:endParaRPr lang="sr-Latn-RS" dirty="0"/>
          </a:p>
          <a:p>
            <a:pPr lvl="1"/>
            <a:r>
              <a:rPr lang="sr-Latn-RS" noProof="0" dirty="0"/>
              <a:t>bacanje diska</a:t>
            </a:r>
            <a:endParaRPr lang="sr-Latn-RS" dirty="0"/>
          </a:p>
          <a:p>
            <a:pPr lvl="1"/>
            <a:r>
              <a:rPr lang="sr-Latn-RS" noProof="0" dirty="0"/>
              <a:t>bacanje kladiva</a:t>
            </a:r>
            <a:endParaRPr lang="sr-Latn-RS" dirty="0"/>
          </a:p>
          <a:p>
            <a:pPr lvl="1"/>
            <a:r>
              <a:rPr lang="sr-Latn-RS" noProof="0" dirty="0"/>
              <a:t>bacanje koplja</a:t>
            </a:r>
          </a:p>
          <a:p>
            <a:pPr lvl="1"/>
            <a:endParaRPr lang="sr-Latn-RS" noProof="0" dirty="0"/>
          </a:p>
          <a:p>
            <a:pPr lvl="1"/>
            <a:endParaRPr lang="sr-Latn-RS" noProof="0" dirty="0"/>
          </a:p>
          <a:p>
            <a:r>
              <a:rPr lang="sr-Latn-RS" noProof="0" dirty="0"/>
              <a:t>Atletska takmičenja se dele u dve velike grupe:</a:t>
            </a:r>
          </a:p>
          <a:p>
            <a:pPr lvl="1"/>
            <a:r>
              <a:rPr lang="sr-Latn-RS" noProof="0" dirty="0"/>
              <a:t>Takmičenja na stadionu</a:t>
            </a:r>
            <a:r>
              <a:rPr lang="en-US" noProof="0" dirty="0"/>
              <a:t> </a:t>
            </a:r>
            <a:r>
              <a:rPr lang="sr-Latn-RS" noProof="0" dirty="0"/>
              <a:t>(bacanje kugle, bacanje diska, bacanje kladiva, bacanje koplja)</a:t>
            </a:r>
          </a:p>
          <a:p>
            <a:pPr lvl="1"/>
            <a:r>
              <a:rPr lang="sr-Latn-RS" noProof="0" dirty="0"/>
              <a:t>Takmičenja u dvorani (bacanje kugle)</a:t>
            </a:r>
          </a:p>
        </p:txBody>
      </p:sp>
      <p:pic>
        <p:nvPicPr>
          <p:cNvPr id="5" name="Picture 2" descr="DyeStat.com - News - Men's Shot Put World Record Watch Begins Now">
            <a:extLst>
              <a:ext uri="{FF2B5EF4-FFF2-40B4-BE49-F238E27FC236}">
                <a16:creationId xmlns:a16="http://schemas.microsoft.com/office/drawing/2014/main" id="{148F97A6-2387-41C8-55FA-D9B8779C3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337" y="27071"/>
            <a:ext cx="2152128" cy="15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scus Throw Olympics / Discus Throw Wikipedia - The discus throw is ...">
            <a:extLst>
              <a:ext uri="{FF2B5EF4-FFF2-40B4-BE49-F238E27FC236}">
                <a16:creationId xmlns:a16="http://schemas.microsoft.com/office/drawing/2014/main" id="{440B2C39-C1E7-4F00-25A9-0C94566A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76" y="1607399"/>
            <a:ext cx="1801578" cy="15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ammer throw | Olympics, Equipment, Rules, Weight, &amp; Facts | Britannica">
            <a:extLst>
              <a:ext uri="{FF2B5EF4-FFF2-40B4-BE49-F238E27FC236}">
                <a16:creationId xmlns:a16="http://schemas.microsoft.com/office/drawing/2014/main" id="{091726B4-E717-33CA-5E05-0DE0220B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36" y="3187727"/>
            <a:ext cx="2188036" cy="153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eriously! 12+ Hidden Facts of Women's Javelin! Jul 20, 2021 · women's ...">
            <a:extLst>
              <a:ext uri="{FF2B5EF4-FFF2-40B4-BE49-F238E27FC236}">
                <a16:creationId xmlns:a16="http://schemas.microsoft.com/office/drawing/2014/main" id="{89FDFA0A-5AAE-4204-0EFA-6004C150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54" y="4768055"/>
            <a:ext cx="2399636" cy="154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6780F-2BFA-1B3B-B41A-63A902D95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ADE50B-42E8-3A28-A582-BFAF0F20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5AC47C-65B0-2886-71B7-DDBD9A90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756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SPRAVE ZA BACANJE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Na svim takmičenjima upotrebljavaju se samo sprave koje imaju važeći sertifikat WA.</a:t>
            </a:r>
          </a:p>
          <a:p>
            <a:endParaRPr lang="sr-Latn-RS" dirty="0"/>
          </a:p>
          <a:p>
            <a:r>
              <a:rPr lang="sr-Latn-RS" dirty="0"/>
              <a:t>Organizator je dužan da obezbedi sprave za takmičenje.</a:t>
            </a:r>
          </a:p>
          <a:p>
            <a:endParaRPr lang="sr-Latn-RS" dirty="0"/>
          </a:p>
          <a:p>
            <a:r>
              <a:rPr lang="sr-Latn-RS" dirty="0"/>
              <a:t>Tehnički delegat može dozvoliti upotrebu ličnih sprava koje moraju biti dostupne svim takmičarima, a koje se ne nalaze na listi sprava koje je već obezbedio organizator.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06139-78A9-5523-9C8F-5C7EBB7D0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E9FE7-C069-9F95-8E99-2A7C980BC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83070-EB1F-1CAA-B3DB-EE66C129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53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742"/>
            <a:ext cx="10515600" cy="1325563"/>
          </a:xfrm>
        </p:spPr>
        <p:txBody>
          <a:bodyPr/>
          <a:lstStyle/>
          <a:p>
            <a:r>
              <a:rPr lang="sr-Latn-RS" b="1" dirty="0"/>
              <a:t>SPRAVE ZA BACANJE</a:t>
            </a:r>
            <a:endParaRPr lang="en-GB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570FEE4-1BDA-33B7-7BEA-64864221D3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3159773"/>
              </p:ext>
            </p:extLst>
          </p:nvPr>
        </p:nvGraphicFramePr>
        <p:xfrm>
          <a:off x="838200" y="2447515"/>
          <a:ext cx="894961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1602">
                  <a:extLst>
                    <a:ext uri="{9D8B030D-6E8A-4147-A177-3AD203B41FA5}">
                      <a16:colId xmlns:a16="http://schemas.microsoft.com/office/drawing/2014/main" val="394844500"/>
                    </a:ext>
                  </a:extLst>
                </a:gridCol>
                <a:gridCol w="1491602">
                  <a:extLst>
                    <a:ext uri="{9D8B030D-6E8A-4147-A177-3AD203B41FA5}">
                      <a16:colId xmlns:a16="http://schemas.microsoft.com/office/drawing/2014/main" val="3222582551"/>
                    </a:ext>
                  </a:extLst>
                </a:gridCol>
                <a:gridCol w="1491602">
                  <a:extLst>
                    <a:ext uri="{9D8B030D-6E8A-4147-A177-3AD203B41FA5}">
                      <a16:colId xmlns:a16="http://schemas.microsoft.com/office/drawing/2014/main" val="1796728869"/>
                    </a:ext>
                  </a:extLst>
                </a:gridCol>
                <a:gridCol w="1491602">
                  <a:extLst>
                    <a:ext uri="{9D8B030D-6E8A-4147-A177-3AD203B41FA5}">
                      <a16:colId xmlns:a16="http://schemas.microsoft.com/office/drawing/2014/main" val="1012699556"/>
                    </a:ext>
                  </a:extLst>
                </a:gridCol>
                <a:gridCol w="1491602">
                  <a:extLst>
                    <a:ext uri="{9D8B030D-6E8A-4147-A177-3AD203B41FA5}">
                      <a16:colId xmlns:a16="http://schemas.microsoft.com/office/drawing/2014/main" val="1598798337"/>
                    </a:ext>
                  </a:extLst>
                </a:gridCol>
                <a:gridCol w="1491602">
                  <a:extLst>
                    <a:ext uri="{9D8B030D-6E8A-4147-A177-3AD203B41FA5}">
                      <a16:colId xmlns:a16="http://schemas.microsoft.com/office/drawing/2014/main" val="2520947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ŽENE</a:t>
                      </a:r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MUŠKARCI</a:t>
                      </a:r>
                      <a:endParaRPr lang="en-GB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227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SPRAVA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U18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U20 / </a:t>
                      </a:r>
                      <a:r>
                        <a:rPr lang="sr-Latn-RS" b="1" dirty="0">
                          <a:solidFill>
                            <a:srgbClr val="FF0000"/>
                          </a:solidFill>
                        </a:rPr>
                        <a:t>SEN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U18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U20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>
                          <a:solidFill>
                            <a:srgbClr val="FF0000"/>
                          </a:solidFill>
                        </a:rPr>
                        <a:t>SEN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549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kugla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3.000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4.000 kg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5.000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6.000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7.260 kg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8896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disk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1.000 kg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1.500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1.750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2.000 kg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345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kladivo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3.000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4.000 kg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5.000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6.000 kg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7.260 kg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880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r-Latn-RS" b="1" dirty="0"/>
                        <a:t>koplje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500 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600 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700 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/>
                        <a:t>800 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r-Latn-RS" dirty="0">
                          <a:solidFill>
                            <a:srgbClr val="FF0000"/>
                          </a:solidFill>
                        </a:rPr>
                        <a:t>800 g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207731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33BF25-53DA-56C3-A523-2485AFC7667C}"/>
              </a:ext>
            </a:extLst>
          </p:cNvPr>
          <p:cNvSpPr txBox="1"/>
          <p:nvPr/>
        </p:nvSpPr>
        <p:spPr>
          <a:xfrm>
            <a:off x="3048740" y="5455927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NIJE DOZVOLJENO VRŠITI BILO KAKVE IZMENE NA SPRAVAMA ZA VREME TAKMIČENJA!!!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7D38A-4329-F4A6-ABA4-4F1F51CDA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DEE4C-DBC2-A438-0DA4-B6035E7BB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A4CC-7588-1F97-8FAD-96ED9544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NEDOZVOLJENA POMOĆ</a:t>
            </a:r>
            <a:endParaRPr lang="en-GB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88EB74-EE3D-96BC-942D-D74F57C19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Umotavanje</a:t>
            </a:r>
            <a:r>
              <a:rPr lang="en-US" dirty="0"/>
              <a:t> </a:t>
            </a:r>
            <a:r>
              <a:rPr lang="en-US" dirty="0" err="1"/>
              <a:t>dva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prstiju</a:t>
            </a:r>
            <a:r>
              <a:rPr lang="en-US" dirty="0"/>
              <a:t> </a:t>
            </a:r>
            <a:r>
              <a:rPr lang="en-US" dirty="0" err="1"/>
              <a:t>zajedno</a:t>
            </a:r>
            <a:r>
              <a:rPr lang="sr-Latn-RS" dirty="0"/>
              <a:t>, na način da onemogućava nezavisno pomeranje prstiju.</a:t>
            </a:r>
          </a:p>
          <a:p>
            <a:r>
              <a:rPr lang="en-US" dirty="0" err="1"/>
              <a:t>Upotreba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kakvih</a:t>
            </a:r>
            <a:r>
              <a:rPr lang="en-US" dirty="0"/>
              <a:t> </a:t>
            </a:r>
            <a:r>
              <a:rPr lang="en-US" dirty="0" err="1"/>
              <a:t>sredstava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tegovi</a:t>
            </a:r>
            <a:r>
              <a:rPr lang="en-US" dirty="0"/>
              <a:t> </a:t>
            </a:r>
            <a:r>
              <a:rPr lang="en-US" dirty="0" err="1"/>
              <a:t>zakačeni</a:t>
            </a:r>
            <a:r>
              <a:rPr lang="en-US" dirty="0"/>
              <a:t> za </a:t>
            </a:r>
            <a:r>
              <a:rPr lang="en-US" dirty="0" err="1"/>
              <a:t>telo</a:t>
            </a:r>
            <a:r>
              <a:rPr lang="en-US" dirty="0"/>
              <a:t>) koji </a:t>
            </a:r>
            <a:r>
              <a:rPr lang="en-US" dirty="0" err="1"/>
              <a:t>pomažu</a:t>
            </a:r>
            <a:r>
              <a:rPr lang="en-US" dirty="0"/>
              <a:t> </a:t>
            </a:r>
            <a:r>
              <a:rPr lang="en-US" dirty="0" err="1"/>
              <a:t>takmičaru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izvođenja</a:t>
            </a:r>
            <a:r>
              <a:rPr lang="en-US" dirty="0"/>
              <a:t> </a:t>
            </a:r>
            <a:r>
              <a:rPr lang="en-US" dirty="0" err="1"/>
              <a:t>pokušaja</a:t>
            </a:r>
            <a:r>
              <a:rPr lang="sr-Latn-RS" dirty="0"/>
              <a:t>.</a:t>
            </a:r>
            <a:endParaRPr lang="en-US" dirty="0"/>
          </a:p>
          <a:p>
            <a:r>
              <a:rPr lang="en-US" dirty="0" err="1"/>
              <a:t>Upotreba</a:t>
            </a:r>
            <a:r>
              <a:rPr lang="en-US" dirty="0"/>
              <a:t> </a:t>
            </a:r>
            <a:r>
              <a:rPr lang="en-US" dirty="0" err="1"/>
              <a:t>rukavica</a:t>
            </a:r>
            <a:r>
              <a:rPr lang="en-US" dirty="0"/>
              <a:t>, </a:t>
            </a:r>
            <a:r>
              <a:rPr lang="en-US" dirty="0" err="1"/>
              <a:t>izuzev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bacanja</a:t>
            </a:r>
            <a:r>
              <a:rPr lang="en-US" dirty="0"/>
              <a:t> </a:t>
            </a:r>
            <a:r>
              <a:rPr lang="en-US" dirty="0" err="1"/>
              <a:t>kladiva</a:t>
            </a:r>
            <a:r>
              <a:rPr lang="en-US" dirty="0"/>
              <a:t> </a:t>
            </a:r>
            <a:r>
              <a:rPr lang="en-US" dirty="0" err="1"/>
              <a:t>gde</a:t>
            </a:r>
            <a:r>
              <a:rPr lang="en-US" dirty="0"/>
              <a:t> </a:t>
            </a:r>
            <a:r>
              <a:rPr lang="en-US" dirty="0" err="1"/>
              <a:t>rukavica</a:t>
            </a:r>
            <a:r>
              <a:rPr lang="en-US" dirty="0"/>
              <a:t> mora da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glatka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obe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vrhov</a:t>
            </a:r>
            <a:r>
              <a:rPr lang="sr-Latn-RS" dirty="0"/>
              <a:t>i</a:t>
            </a:r>
            <a:r>
              <a:rPr lang="en-US" dirty="0"/>
              <a:t> </a:t>
            </a:r>
            <a:r>
              <a:rPr lang="en-US" dirty="0" err="1"/>
              <a:t>prstiju</a:t>
            </a:r>
            <a:r>
              <a:rPr lang="sr-Latn-RS" dirty="0"/>
              <a:t> treba da budu otvoreni</a:t>
            </a:r>
            <a:r>
              <a:rPr lang="en-US" dirty="0"/>
              <a:t> (</a:t>
            </a:r>
            <a:r>
              <a:rPr lang="en-US" dirty="0" err="1"/>
              <a:t>osim</a:t>
            </a:r>
            <a:r>
              <a:rPr lang="en-US" dirty="0"/>
              <a:t> za </a:t>
            </a:r>
            <a:r>
              <a:rPr lang="en-US" dirty="0" err="1"/>
              <a:t>palac</a:t>
            </a:r>
            <a:r>
              <a:rPr lang="en-US" dirty="0"/>
              <a:t>)</a:t>
            </a:r>
            <a:r>
              <a:rPr lang="sr-Latn-RS" dirty="0"/>
              <a:t>.</a:t>
            </a:r>
            <a:endParaRPr lang="en-US" dirty="0"/>
          </a:p>
          <a:p>
            <a:r>
              <a:rPr lang="en-US" dirty="0" err="1"/>
              <a:t>Prskanje</a:t>
            </a:r>
            <a:r>
              <a:rPr lang="en-US" dirty="0"/>
              <a:t>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kakve</a:t>
            </a:r>
            <a:r>
              <a:rPr lang="en-US" dirty="0"/>
              <a:t> </a:t>
            </a:r>
            <a:r>
              <a:rPr lang="en-US" dirty="0" err="1"/>
              <a:t>supstance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takmičara</a:t>
            </a:r>
            <a:r>
              <a:rPr lang="en-US" dirty="0"/>
              <a:t> u </a:t>
            </a:r>
            <a:r>
              <a:rPr lang="en-US" dirty="0" err="1"/>
              <a:t>krug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njegovu</a:t>
            </a:r>
            <a:r>
              <a:rPr lang="en-US" dirty="0"/>
              <a:t> </a:t>
            </a:r>
            <a:r>
              <a:rPr lang="en-US" dirty="0" err="1"/>
              <a:t>obuću</a:t>
            </a:r>
            <a:r>
              <a:rPr lang="en-US" dirty="0"/>
              <a:t> (u </a:t>
            </a:r>
            <a:r>
              <a:rPr lang="en-US" dirty="0" err="1"/>
              <a:t>smislu</a:t>
            </a:r>
            <a:r>
              <a:rPr lang="en-US" dirty="0"/>
              <a:t> </a:t>
            </a:r>
            <a:r>
              <a:rPr lang="en-US" dirty="0" err="1"/>
              <a:t>povećanja</a:t>
            </a:r>
            <a:r>
              <a:rPr lang="en-US" dirty="0"/>
              <a:t> </a:t>
            </a:r>
            <a:r>
              <a:rPr lang="en-US" dirty="0" err="1"/>
              <a:t>trenja</a:t>
            </a:r>
            <a:r>
              <a:rPr lang="en-US" dirty="0"/>
              <a:t>)</a:t>
            </a:r>
            <a:r>
              <a:rPr lang="sr-Latn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553046-B0F7-F100-8BF2-2F7BE836F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A7099-DFFA-D4A5-2B36-983BDEEE4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8B47B-EADF-A848-D5C9-883604BF2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13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DOZVOLJENA POMOĆ</a:t>
            </a:r>
            <a:endParaRPr lang="en-GB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9B0681-024F-A59E-AFD4-65D03BCEF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Korišćenje</a:t>
            </a:r>
            <a:r>
              <a:rPr lang="en-US" dirty="0"/>
              <a:t> </a:t>
            </a:r>
            <a:r>
              <a:rPr lang="sr-Latn-RS" dirty="0"/>
              <a:t>magnezijuma</a:t>
            </a:r>
            <a:r>
              <a:rPr lang="en-US" dirty="0"/>
              <a:t>, </a:t>
            </a:r>
            <a:r>
              <a:rPr lang="en-US" dirty="0" err="1"/>
              <a:t>krede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sličnog</a:t>
            </a:r>
            <a:r>
              <a:rPr lang="en-US" dirty="0"/>
              <a:t> </a:t>
            </a:r>
            <a:r>
              <a:rPr lang="en-US" dirty="0" err="1"/>
              <a:t>materijala</a:t>
            </a:r>
            <a:r>
              <a:rPr lang="en-US" dirty="0"/>
              <a:t>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boljeg</a:t>
            </a:r>
            <a:r>
              <a:rPr lang="en-US" dirty="0"/>
              <a:t> </a:t>
            </a:r>
            <a:r>
              <a:rPr lang="en-US" dirty="0" err="1"/>
              <a:t>hvata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na </a:t>
            </a:r>
            <a:r>
              <a:rPr lang="en-US" dirty="0" err="1"/>
              <a:t>šakama</a:t>
            </a:r>
            <a:r>
              <a:rPr lang="en-US" dirty="0"/>
              <a:t>.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bacanja</a:t>
            </a:r>
            <a:r>
              <a:rPr lang="en-US" dirty="0"/>
              <a:t> </a:t>
            </a:r>
            <a:r>
              <a:rPr lang="en-US" dirty="0" err="1"/>
              <a:t>kladiva</a:t>
            </a:r>
            <a:r>
              <a:rPr lang="en-US" dirty="0"/>
              <a:t> je </a:t>
            </a:r>
            <a:r>
              <a:rPr lang="en-US" dirty="0" err="1"/>
              <a:t>dozvoljeno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na </a:t>
            </a:r>
            <a:r>
              <a:rPr lang="en-US" dirty="0" err="1"/>
              <a:t>rukavicama</a:t>
            </a:r>
            <a:r>
              <a:rPr lang="en-US" dirty="0"/>
              <a:t>, a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bacanja</a:t>
            </a:r>
            <a:r>
              <a:rPr lang="en-US" dirty="0"/>
              <a:t> </a:t>
            </a:r>
            <a:r>
              <a:rPr lang="en-US" dirty="0" err="1"/>
              <a:t>kugle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vratu</a:t>
            </a:r>
            <a:r>
              <a:rPr lang="sr-Latn-RS" dirty="0"/>
              <a:t>.</a:t>
            </a:r>
          </a:p>
          <a:p>
            <a:endParaRPr lang="en-US" dirty="0"/>
          </a:p>
          <a:p>
            <a:r>
              <a:rPr lang="en-US" dirty="0" err="1"/>
              <a:t>Kuglaši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diskaši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premazati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sprave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sr-Latn-RS" dirty="0"/>
              <a:t>o</a:t>
            </a:r>
            <a:r>
              <a:rPr lang="en-US" dirty="0"/>
              <a:t>m </a:t>
            </a:r>
            <a:r>
              <a:rPr lang="en-US" dirty="0" err="1"/>
              <a:t>materijom</a:t>
            </a:r>
            <a:r>
              <a:rPr lang="sr-Latn-RS" dirty="0"/>
              <a:t>.</a:t>
            </a:r>
          </a:p>
          <a:p>
            <a:endParaRPr lang="en-US" dirty="0"/>
          </a:p>
          <a:p>
            <a:r>
              <a:rPr lang="sr-Latn-RS" dirty="0"/>
              <a:t>M</a:t>
            </a:r>
            <a:r>
              <a:rPr lang="en-US" dirty="0" err="1"/>
              <a:t>aterija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se </a:t>
            </a:r>
            <a:r>
              <a:rPr lang="en-US" dirty="0" err="1"/>
              <a:t>koristi</a:t>
            </a:r>
            <a:r>
              <a:rPr lang="en-US" dirty="0"/>
              <a:t> mora da </a:t>
            </a:r>
            <a:r>
              <a:rPr lang="en-US" dirty="0" err="1"/>
              <a:t>bude</a:t>
            </a:r>
            <a:r>
              <a:rPr lang="en-US" dirty="0"/>
              <a:t> </a:t>
            </a:r>
            <a:r>
              <a:rPr lang="en-US" dirty="0" err="1"/>
              <a:t>takva</a:t>
            </a:r>
            <a:r>
              <a:rPr lang="en-US" dirty="0"/>
              <a:t> da se </a:t>
            </a:r>
            <a:r>
              <a:rPr lang="en-US" dirty="0" err="1"/>
              <a:t>lako</a:t>
            </a:r>
            <a:r>
              <a:rPr lang="en-US" dirty="0"/>
              <a:t> </a:t>
            </a:r>
            <a:r>
              <a:rPr lang="en-US" dirty="0" err="1"/>
              <a:t>skida</a:t>
            </a:r>
            <a:r>
              <a:rPr lang="en-US" dirty="0"/>
              <a:t> </a:t>
            </a:r>
            <a:r>
              <a:rPr lang="en-US" dirty="0" err="1"/>
              <a:t>vlažnom</a:t>
            </a:r>
            <a:r>
              <a:rPr lang="en-US" dirty="0"/>
              <a:t> </a:t>
            </a:r>
            <a:r>
              <a:rPr lang="en-US" dirty="0" err="1"/>
              <a:t>krpom</a:t>
            </a:r>
            <a:r>
              <a:rPr lang="sr-Latn-RS" dirty="0"/>
              <a:t>.</a:t>
            </a:r>
          </a:p>
          <a:p>
            <a:endParaRPr lang="en-US" dirty="0"/>
          </a:p>
          <a:p>
            <a:r>
              <a:rPr lang="en-US" dirty="0" err="1"/>
              <a:t>Upotreba</a:t>
            </a:r>
            <a:r>
              <a:rPr lang="en-US" dirty="0"/>
              <a:t> </a:t>
            </a:r>
            <a:r>
              <a:rPr lang="en-US" dirty="0" err="1"/>
              <a:t>zavoja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poveza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prstima</a:t>
            </a:r>
            <a:r>
              <a:rPr lang="en-US" dirty="0"/>
              <a:t> </a:t>
            </a:r>
            <a:r>
              <a:rPr lang="en-US" dirty="0" err="1"/>
              <a:t>dokle</a:t>
            </a:r>
            <a:r>
              <a:rPr lang="en-US" dirty="0"/>
              <a:t> god se </a:t>
            </a:r>
            <a:r>
              <a:rPr lang="en-US" dirty="0" err="1"/>
              <a:t>prsti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nezavisno</a:t>
            </a:r>
            <a:r>
              <a:rPr lang="en-US" dirty="0"/>
              <a:t> </a:t>
            </a:r>
            <a:r>
              <a:rPr lang="en-US" dirty="0" err="1"/>
              <a:t>pomerati</a:t>
            </a:r>
            <a:r>
              <a:rPr lang="sr-Latn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47FCF2-494D-C063-DD90-99EB54EB2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9F8A2-DDFB-6E28-2F86-44D831573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ADE10-02D4-C80F-91E0-B9D6BFD1F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78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DOZVOLJENA POMOĆ</a:t>
            </a:r>
            <a:endParaRPr lang="en-GB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538278-0115-8DAE-7BE5-95E7615315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720" y="1930400"/>
            <a:ext cx="5641020" cy="317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F54E9-135D-D97D-B1EC-409AAC999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932" y="1930400"/>
            <a:ext cx="3433759" cy="317307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74D92-C5F6-B3FA-5772-2986167ED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FC624-C563-E486-D792-F8EF9CE5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B50FC-9B3D-5BFF-1137-4E3B95D07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14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222CB-C848-6E65-A0BE-35BF8026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3B9A7-7B05-C211-60E5-9B17EC434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70560"/>
          </a:xfrm>
        </p:spPr>
        <p:txBody>
          <a:bodyPr/>
          <a:lstStyle/>
          <a:p>
            <a:r>
              <a:rPr lang="sr-Latn-RS" noProof="0" dirty="0"/>
              <a:t>OZNAKE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37E7E-233F-51A4-40F4-F7581F99A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8801"/>
            <a:ext cx="5174826" cy="4352544"/>
          </a:xfrm>
        </p:spPr>
        <p:txBody>
          <a:bodyPr>
            <a:normAutofit/>
          </a:bodyPr>
          <a:lstStyle/>
          <a:p>
            <a:r>
              <a:rPr lang="sr-Latn-RS" noProof="0" dirty="0"/>
              <a:t>INTERNACIONALNE OZNAKE</a:t>
            </a:r>
          </a:p>
          <a:p>
            <a:pPr lvl="1"/>
            <a:r>
              <a:rPr lang="sr-Latn-RS" b="1" noProof="0" dirty="0"/>
              <a:t>DNS</a:t>
            </a:r>
            <a:r>
              <a:rPr lang="sr-Latn-RS" noProof="0" dirty="0"/>
              <a:t> - nije startovao</a:t>
            </a:r>
          </a:p>
          <a:p>
            <a:pPr lvl="1"/>
            <a:r>
              <a:rPr lang="sr-Latn-RS" b="1" noProof="0" dirty="0"/>
              <a:t>DNF</a:t>
            </a:r>
            <a:r>
              <a:rPr lang="sr-Latn-RS" noProof="0" dirty="0"/>
              <a:t> - nije završio trku ili višeboj</a:t>
            </a:r>
          </a:p>
          <a:p>
            <a:pPr lvl="1"/>
            <a:r>
              <a:rPr lang="sr-Latn-RS" b="1" noProof="0" dirty="0"/>
              <a:t>NM</a:t>
            </a:r>
            <a:r>
              <a:rPr lang="sr-Latn-RS" noProof="0" dirty="0"/>
              <a:t> - bez rezultata</a:t>
            </a:r>
          </a:p>
          <a:p>
            <a:pPr lvl="1"/>
            <a:r>
              <a:rPr lang="sr-Latn-RS" b="1" noProof="0" dirty="0"/>
              <a:t>DQ</a:t>
            </a:r>
            <a:r>
              <a:rPr lang="sr-Latn-RS" noProof="0" dirty="0"/>
              <a:t> - diskvalifikacija (uz DQ se uvek piše i član pravila)</a:t>
            </a:r>
          </a:p>
          <a:p>
            <a:pPr lvl="1"/>
            <a:r>
              <a:rPr lang="sr-Latn-RS" noProof="0" dirty="0"/>
              <a:t>„</a:t>
            </a:r>
            <a:r>
              <a:rPr lang="sr-Latn-RS" b="1" noProof="0" dirty="0"/>
              <a:t>O</a:t>
            </a:r>
            <a:r>
              <a:rPr lang="sr-Latn-RS" noProof="0" dirty="0"/>
              <a:t>“ - ispravan skok kod skoka uvis i skoka motkom</a:t>
            </a:r>
          </a:p>
          <a:p>
            <a:pPr lvl="1"/>
            <a:r>
              <a:rPr lang="sr-Latn-RS" noProof="0" dirty="0"/>
              <a:t>„</a:t>
            </a:r>
            <a:r>
              <a:rPr lang="sr-Latn-RS" b="1" noProof="0" dirty="0"/>
              <a:t>X</a:t>
            </a:r>
            <a:r>
              <a:rPr lang="sr-Latn-RS" noProof="0" dirty="0"/>
              <a:t>“ - neispravan pokušaj (skok ili bacanje)</a:t>
            </a:r>
          </a:p>
          <a:p>
            <a:pPr lvl="1"/>
            <a:r>
              <a:rPr lang="sr-Latn-RS" noProof="0" dirty="0"/>
              <a:t>„</a:t>
            </a:r>
            <a:r>
              <a:rPr lang="sr-Latn-RS" b="1" noProof="0" dirty="0"/>
              <a:t>-</a:t>
            </a:r>
            <a:r>
              <a:rPr lang="sr-Latn-RS" noProof="0" dirty="0"/>
              <a:t>“ - propušten pokušaj</a:t>
            </a:r>
          </a:p>
          <a:p>
            <a:pPr lvl="1"/>
            <a:r>
              <a:rPr lang="sr-Latn-RS" b="1" noProof="0" dirty="0"/>
              <a:t>r</a:t>
            </a:r>
            <a:r>
              <a:rPr lang="sr-Latn-RS" noProof="0" dirty="0"/>
              <a:t> - odustao od daljeg takmičenja</a:t>
            </a:r>
          </a:p>
          <a:p>
            <a:pPr lvl="1"/>
            <a:r>
              <a:rPr lang="sr-Latn-RS" b="1" noProof="0" dirty="0"/>
              <a:t>Q</a:t>
            </a:r>
            <a:r>
              <a:rPr lang="sr-Latn-RS" noProof="0" dirty="0"/>
              <a:t> - kvalifikovan u narednu rundu po plasmanu</a:t>
            </a:r>
          </a:p>
          <a:p>
            <a:pPr lvl="1"/>
            <a:r>
              <a:rPr lang="sr-Latn-RS" b="1" noProof="0" dirty="0"/>
              <a:t>q</a:t>
            </a:r>
            <a:r>
              <a:rPr lang="sr-Latn-RS" noProof="0" dirty="0"/>
              <a:t> - kvalifikovan u narednu rundu po vremenu</a:t>
            </a:r>
          </a:p>
          <a:p>
            <a:endParaRPr lang="sr-Latn-RS" noProof="0" dirty="0"/>
          </a:p>
          <a:p>
            <a:endParaRPr lang="sr-Latn-RS" noProof="0" dirty="0"/>
          </a:p>
        </p:txBody>
      </p:sp>
      <p:pic>
        <p:nvPicPr>
          <p:cNvPr id="4" name="Picture 3" descr="A logo with text and wings&#10;&#10;Description automatically generated with medium confidence">
            <a:extLst>
              <a:ext uri="{FF2B5EF4-FFF2-40B4-BE49-F238E27FC236}">
                <a16:creationId xmlns:a16="http://schemas.microsoft.com/office/drawing/2014/main" id="{C01DA186-88E7-49D5-8527-DB06F3AF0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255" cy="5374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5102AF-69A0-4E8F-6434-547B83E68F7D}"/>
              </a:ext>
            </a:extLst>
          </p:cNvPr>
          <p:cNvSpPr txBox="1">
            <a:spLocks/>
          </p:cNvSpPr>
          <p:nvPr/>
        </p:nvSpPr>
        <p:spPr>
          <a:xfrm>
            <a:off x="5852160" y="1828801"/>
            <a:ext cx="5174826" cy="43525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noProof="0" dirty="0"/>
              <a:t>INTERNACIONALNE OZNAKE</a:t>
            </a:r>
          </a:p>
          <a:p>
            <a:pPr lvl="1"/>
            <a:r>
              <a:rPr lang="sr-Latn-RS" b="1" noProof="0" dirty="0"/>
              <a:t>qR</a:t>
            </a:r>
            <a:r>
              <a:rPr lang="sr-Latn-RS" noProof="0" dirty="0"/>
              <a:t> - kvalifikovan odlukom Glavnog sudije</a:t>
            </a:r>
          </a:p>
          <a:p>
            <a:pPr lvl="1"/>
            <a:r>
              <a:rPr lang="sr-Latn-RS" b="1" noProof="0" dirty="0"/>
              <a:t>qJ</a:t>
            </a:r>
            <a:r>
              <a:rPr lang="sr-Latn-RS" noProof="0" dirty="0"/>
              <a:t> - kvalifikovan odlukom Komisije za žalbe</a:t>
            </a:r>
          </a:p>
          <a:p>
            <a:pPr lvl="1"/>
            <a:r>
              <a:rPr lang="sr-Latn-RS" b="1" noProof="0" dirty="0"/>
              <a:t>qD</a:t>
            </a:r>
            <a:r>
              <a:rPr lang="sr-Latn-RS" noProof="0" dirty="0"/>
              <a:t> - kvalifikovan žrebom</a:t>
            </a:r>
          </a:p>
          <a:p>
            <a:pPr lvl="1"/>
            <a:r>
              <a:rPr lang="sr-Latn-RS" noProof="0" dirty="0"/>
              <a:t>„</a:t>
            </a:r>
            <a:r>
              <a:rPr lang="sr-Latn-RS" b="1" noProof="0" dirty="0"/>
              <a:t>&gt;</a:t>
            </a:r>
            <a:r>
              <a:rPr lang="sr-Latn-RS" noProof="0" dirty="0"/>
              <a:t>“ - savijeno koleno (kod disciplina takmičarskog hodanja)</a:t>
            </a:r>
          </a:p>
          <a:p>
            <a:pPr lvl="1"/>
            <a:r>
              <a:rPr lang="sr-Latn-RS" noProof="0" dirty="0"/>
              <a:t>„</a:t>
            </a:r>
            <a:r>
              <a:rPr lang="sr-Latn-RS" b="1" noProof="0" dirty="0"/>
              <a:t>~</a:t>
            </a:r>
            <a:r>
              <a:rPr lang="sr-Latn-RS" noProof="0" dirty="0"/>
              <a:t> “ - gubitak kontakta (kod disciplina takmičarskog hodanja)</a:t>
            </a:r>
          </a:p>
          <a:p>
            <a:pPr lvl="1"/>
            <a:r>
              <a:rPr lang="sr-Latn-RS" b="1" noProof="0" dirty="0"/>
              <a:t>YC</a:t>
            </a:r>
            <a:r>
              <a:rPr lang="sr-Latn-RS" noProof="0" dirty="0"/>
              <a:t> - žuti karton (uz YC se uvek piše i član pravila)</a:t>
            </a:r>
          </a:p>
          <a:p>
            <a:pPr lvl="1"/>
            <a:r>
              <a:rPr lang="sr-Latn-RS" b="1" noProof="0" dirty="0"/>
              <a:t>YRC</a:t>
            </a:r>
            <a:r>
              <a:rPr lang="sr-Latn-RS" noProof="0" dirty="0"/>
              <a:t> - drugi žuti karton (uz YRC se uvek piše i član pravila)</a:t>
            </a:r>
          </a:p>
          <a:p>
            <a:pPr lvl="1"/>
            <a:r>
              <a:rPr lang="sr-Latn-RS" b="1" noProof="0" dirty="0"/>
              <a:t>RC</a:t>
            </a:r>
            <a:r>
              <a:rPr lang="sr-Latn-RS" noProof="0" dirty="0"/>
              <a:t> - crveni karton (uz RC se uvek piše i član pravila)</a:t>
            </a:r>
          </a:p>
          <a:p>
            <a:pPr lvl="1"/>
            <a:r>
              <a:rPr lang="sr-Latn-RS" b="1" noProof="0" dirty="0"/>
              <a:t>L </a:t>
            </a:r>
            <a:r>
              <a:rPr lang="sr-Latn-RS" noProof="0" dirty="0"/>
              <a:t>- gaženje linije koje ne rezultuje diskvalifikacijom (TR17.3.3 i TR 17.3.4)</a:t>
            </a:r>
          </a:p>
          <a:p>
            <a:pPr lvl="1"/>
            <a:r>
              <a:rPr lang="sr-Latn-RS" b="1" noProof="0" dirty="0"/>
              <a:t>P</a:t>
            </a:r>
            <a:r>
              <a:rPr lang="sr-Latn-RS" noProof="0" dirty="0"/>
              <a:t> - nastup pod žalbom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79AEF-EAB5-6A66-668F-EB3C83E2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D7B47-F66D-7B89-3DDB-F852D97EA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640F18-129E-7600-8F84-EB0BF3B8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442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KRUG ZA BACANJE</a:t>
            </a:r>
            <a:endParaRPr lang="en-GB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DE95E9-44CC-BC9A-BC46-1161B4DB3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Oivičen</a:t>
            </a:r>
            <a:r>
              <a:rPr lang="en-US" dirty="0"/>
              <a:t> </a:t>
            </a:r>
            <a:r>
              <a:rPr lang="en-US" dirty="0" err="1"/>
              <a:t>obručem</a:t>
            </a:r>
            <a:r>
              <a:rPr lang="en-US" dirty="0"/>
              <a:t> </a:t>
            </a:r>
            <a:r>
              <a:rPr lang="sr-Latn-RS" dirty="0"/>
              <a:t>koji</a:t>
            </a:r>
            <a:r>
              <a:rPr lang="en-US" dirty="0"/>
              <a:t> je u </a:t>
            </a:r>
            <a:r>
              <a:rPr lang="en-US" dirty="0" err="1"/>
              <a:t>ravni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tlom</a:t>
            </a:r>
            <a:r>
              <a:rPr lang="en-US" dirty="0"/>
              <a:t> van </a:t>
            </a:r>
            <a:r>
              <a:rPr lang="en-US" dirty="0" err="1"/>
              <a:t>kruga</a:t>
            </a:r>
            <a:r>
              <a:rPr lang="sr-Latn-RS" dirty="0"/>
              <a:t>.</a:t>
            </a:r>
            <a:endParaRPr lang="en-US" dirty="0"/>
          </a:p>
          <a:p>
            <a:r>
              <a:rPr lang="en-US" dirty="0" err="1"/>
              <a:t>Površina</a:t>
            </a:r>
            <a:r>
              <a:rPr lang="en-US" dirty="0"/>
              <a:t> </a:t>
            </a:r>
            <a:r>
              <a:rPr lang="en-US" dirty="0" err="1"/>
              <a:t>kruga</a:t>
            </a:r>
            <a:r>
              <a:rPr lang="en-US" dirty="0"/>
              <a:t> se </a:t>
            </a:r>
            <a:r>
              <a:rPr lang="en-US" dirty="0" err="1"/>
              <a:t>izrađuje</a:t>
            </a:r>
            <a:r>
              <a:rPr lang="en-US" dirty="0"/>
              <a:t> od </a:t>
            </a:r>
            <a:r>
              <a:rPr lang="en-US" dirty="0" err="1"/>
              <a:t>materijala</a:t>
            </a:r>
            <a:r>
              <a:rPr lang="en-US" dirty="0"/>
              <a:t> koji ne </a:t>
            </a:r>
            <a:r>
              <a:rPr lang="en-US" dirty="0" err="1"/>
              <a:t>smeju</a:t>
            </a:r>
            <a:r>
              <a:rPr lang="en-US" dirty="0"/>
              <a:t> da </a:t>
            </a:r>
            <a:r>
              <a:rPr lang="en-US" dirty="0" err="1"/>
              <a:t>budu</a:t>
            </a:r>
            <a:r>
              <a:rPr lang="en-US" dirty="0"/>
              <a:t> </a:t>
            </a:r>
            <a:r>
              <a:rPr lang="en-US" dirty="0" err="1"/>
              <a:t>klizavi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beton</a:t>
            </a:r>
            <a:r>
              <a:rPr lang="en-US" dirty="0"/>
              <a:t>, </a:t>
            </a:r>
            <a:r>
              <a:rPr lang="en-US" dirty="0" err="1"/>
              <a:t>asfalt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sličan</a:t>
            </a:r>
            <a:r>
              <a:rPr lang="en-US" dirty="0"/>
              <a:t> </a:t>
            </a:r>
            <a:r>
              <a:rPr lang="en-US" dirty="0" err="1"/>
              <a:t>pogodan</a:t>
            </a:r>
            <a:r>
              <a:rPr lang="en-US" dirty="0"/>
              <a:t> </a:t>
            </a:r>
            <a:r>
              <a:rPr lang="en-US" dirty="0" err="1"/>
              <a:t>materijal</a:t>
            </a:r>
            <a:r>
              <a:rPr lang="sr-Latn-RS" dirty="0"/>
              <a:t>.</a:t>
            </a:r>
            <a:endParaRPr lang="en-US" dirty="0"/>
          </a:p>
          <a:p>
            <a:r>
              <a:rPr lang="en-US" dirty="0" err="1"/>
              <a:t>Površina</a:t>
            </a:r>
            <a:r>
              <a:rPr lang="en-US" dirty="0"/>
              <a:t> </a:t>
            </a:r>
            <a:r>
              <a:rPr lang="en-US" dirty="0" err="1"/>
              <a:t>kruga</a:t>
            </a:r>
            <a:r>
              <a:rPr lang="en-US" dirty="0"/>
              <a:t> je </a:t>
            </a:r>
            <a:r>
              <a:rPr lang="en-US" dirty="0" err="1"/>
              <a:t>niža</a:t>
            </a:r>
            <a:r>
              <a:rPr lang="en-US" dirty="0"/>
              <a:t> od </a:t>
            </a:r>
            <a:r>
              <a:rPr lang="sr-Latn-RS" dirty="0"/>
              <a:t>tla van kruga.</a:t>
            </a:r>
          </a:p>
          <a:p>
            <a:r>
              <a:rPr lang="en-US" dirty="0" err="1"/>
              <a:t>Unutrašnji</a:t>
            </a:r>
            <a:r>
              <a:rPr lang="en-US" dirty="0"/>
              <a:t> </a:t>
            </a:r>
            <a:r>
              <a:rPr lang="en-US" dirty="0" err="1"/>
              <a:t>prečnik</a:t>
            </a:r>
            <a:r>
              <a:rPr lang="en-US" dirty="0"/>
              <a:t> </a:t>
            </a:r>
            <a:r>
              <a:rPr lang="en-US" dirty="0" err="1"/>
              <a:t>kruga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Bacanje</a:t>
            </a:r>
            <a:r>
              <a:rPr lang="en-US" dirty="0"/>
              <a:t> </a:t>
            </a:r>
            <a:r>
              <a:rPr lang="en-US" dirty="0" err="1"/>
              <a:t>kugle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kladiva</a:t>
            </a:r>
            <a:r>
              <a:rPr lang="en-US" dirty="0"/>
              <a:t> – </a:t>
            </a:r>
            <a:r>
              <a:rPr lang="en-US" b="1" dirty="0"/>
              <a:t>2.135</a:t>
            </a:r>
            <a:r>
              <a:rPr lang="sr-Latn-RS" b="1" dirty="0"/>
              <a:t> </a:t>
            </a:r>
            <a:r>
              <a:rPr lang="en-US" b="1" dirty="0"/>
              <a:t>m</a:t>
            </a:r>
            <a:endParaRPr lang="sr-Latn-RS" b="1" dirty="0"/>
          </a:p>
          <a:p>
            <a:pPr lvl="1"/>
            <a:r>
              <a:rPr lang="en-US" dirty="0" err="1"/>
              <a:t>Bacanje</a:t>
            </a:r>
            <a:r>
              <a:rPr lang="en-US" dirty="0"/>
              <a:t> </a:t>
            </a:r>
            <a:r>
              <a:rPr lang="en-US" dirty="0" err="1"/>
              <a:t>diska</a:t>
            </a:r>
            <a:r>
              <a:rPr lang="en-US" dirty="0"/>
              <a:t> – </a:t>
            </a:r>
            <a:r>
              <a:rPr lang="en-US" b="1" dirty="0"/>
              <a:t>2.50</a:t>
            </a:r>
            <a:r>
              <a:rPr lang="sr-Latn-RS" b="1" dirty="0"/>
              <a:t> </a:t>
            </a:r>
            <a:r>
              <a:rPr lang="en-US" b="1" dirty="0"/>
              <a:t>m</a:t>
            </a:r>
            <a:endParaRPr lang="sr-Latn-RS" b="1" dirty="0"/>
          </a:p>
          <a:p>
            <a:r>
              <a:rPr lang="en-US" dirty="0" err="1"/>
              <a:t>Kladivo</a:t>
            </a:r>
            <a:r>
              <a:rPr lang="en-US" dirty="0"/>
              <a:t> </a:t>
            </a:r>
            <a:r>
              <a:rPr lang="en-US" dirty="0" err="1"/>
              <a:t>može</a:t>
            </a:r>
            <a:r>
              <a:rPr lang="en-US" dirty="0"/>
              <a:t> da se </a:t>
            </a:r>
            <a:r>
              <a:rPr lang="en-US" dirty="0" err="1"/>
              <a:t>baca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krugu</a:t>
            </a:r>
            <a:r>
              <a:rPr lang="en-US" dirty="0"/>
              <a:t> za disk</a:t>
            </a:r>
            <a:r>
              <a:rPr lang="sr-Latn-RS" dirty="0"/>
              <a:t>,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korišćenje</a:t>
            </a:r>
            <a:r>
              <a:rPr lang="en-US" dirty="0"/>
              <a:t> </a:t>
            </a:r>
            <a:r>
              <a:rPr lang="en-US" dirty="0" err="1"/>
              <a:t>rasklopivog</a:t>
            </a:r>
            <a:r>
              <a:rPr lang="en-US" dirty="0"/>
              <a:t> </a:t>
            </a:r>
            <a:r>
              <a:rPr lang="en-US" dirty="0" err="1"/>
              <a:t>prstena</a:t>
            </a:r>
            <a:r>
              <a:rPr lang="en-US" dirty="0"/>
              <a:t> koji </a:t>
            </a:r>
            <a:r>
              <a:rPr lang="en-US" dirty="0" err="1"/>
              <a:t>će</a:t>
            </a:r>
            <a:r>
              <a:rPr lang="en-US" dirty="0"/>
              <a:t> </a:t>
            </a:r>
            <a:r>
              <a:rPr lang="en-US" dirty="0" err="1"/>
              <a:t>smanjiti</a:t>
            </a:r>
            <a:r>
              <a:rPr lang="en-US" dirty="0"/>
              <a:t> </a:t>
            </a:r>
            <a:r>
              <a:rPr lang="en-US" dirty="0" err="1"/>
              <a:t>prečnik</a:t>
            </a:r>
            <a:r>
              <a:rPr lang="en-US" dirty="0"/>
              <a:t> </a:t>
            </a:r>
            <a:r>
              <a:rPr lang="en-US" dirty="0" err="1"/>
              <a:t>kruga</a:t>
            </a:r>
            <a:r>
              <a:rPr lang="sr-Latn-RS" dirty="0"/>
              <a:t>.</a:t>
            </a:r>
          </a:p>
          <a:p>
            <a:r>
              <a:rPr lang="en-US" dirty="0"/>
              <a:t>Na </a:t>
            </a:r>
            <a:r>
              <a:rPr lang="en-US" dirty="0" err="1"/>
              <a:t>tlu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obe</a:t>
            </a:r>
            <a:r>
              <a:rPr lang="en-US" dirty="0"/>
              <a:t>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kruga</a:t>
            </a:r>
            <a:r>
              <a:rPr lang="en-US" dirty="0"/>
              <a:t> </a:t>
            </a:r>
            <a:r>
              <a:rPr lang="en-US" dirty="0" err="1"/>
              <a:t>povlače</a:t>
            </a:r>
            <a:r>
              <a:rPr lang="en-US" dirty="0"/>
              <a:t> se </a:t>
            </a:r>
            <a:r>
              <a:rPr lang="en-US" dirty="0" err="1"/>
              <a:t>bočne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 </a:t>
            </a:r>
            <a:r>
              <a:rPr lang="en-US" dirty="0" err="1"/>
              <a:t>dužine</a:t>
            </a:r>
            <a:r>
              <a:rPr lang="en-US" dirty="0"/>
              <a:t> 75</a:t>
            </a:r>
            <a:r>
              <a:rPr lang="sr-Latn-RS" dirty="0"/>
              <a:t> </a:t>
            </a:r>
            <a:r>
              <a:rPr lang="en-US" dirty="0"/>
              <a:t>cm od </a:t>
            </a:r>
            <a:r>
              <a:rPr lang="en-US" dirty="0" err="1"/>
              <a:t>gornje</a:t>
            </a:r>
            <a:r>
              <a:rPr lang="en-US" dirty="0"/>
              <a:t> </a:t>
            </a:r>
            <a:r>
              <a:rPr lang="en-US" dirty="0" err="1"/>
              <a:t>ivice</a:t>
            </a:r>
            <a:r>
              <a:rPr lang="en-US" dirty="0"/>
              <a:t> </a:t>
            </a:r>
            <a:r>
              <a:rPr lang="en-US" dirty="0" err="1"/>
              <a:t>obruča</a:t>
            </a:r>
            <a:r>
              <a:rPr lang="sr-Latn-R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C845A-DAAF-6C47-FEFC-F63F06A9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B8CEA4-36F8-BA1E-31F3-94D3FAAA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C682E-E351-FFD3-1016-E1C78F3C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27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BAB0D326-E054-8DA2-C123-56D351D30DAE}"/>
              </a:ext>
            </a:extLst>
          </p:cNvPr>
          <p:cNvGrpSpPr/>
          <p:nvPr/>
        </p:nvGrpSpPr>
        <p:grpSpPr>
          <a:xfrm>
            <a:off x="1253840" y="1339868"/>
            <a:ext cx="2884349" cy="2604378"/>
            <a:chOff x="1408447" y="3365677"/>
            <a:chExt cx="2884349" cy="260437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646ECA3-ABA4-23A7-E25F-7D6807E30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447" y="3365677"/>
              <a:ext cx="2884349" cy="2604378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DDC50F-CA4F-D566-C41B-21AB3D900EA3}"/>
                </a:ext>
              </a:extLst>
            </p:cNvPr>
            <p:cNvSpPr/>
            <p:nvPr/>
          </p:nvSpPr>
          <p:spPr>
            <a:xfrm>
              <a:off x="2183363" y="4046353"/>
              <a:ext cx="1250302" cy="43853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9851C5-4F5E-A463-702E-14C7D04FF07F}"/>
                </a:ext>
              </a:extLst>
            </p:cNvPr>
            <p:cNvSpPr/>
            <p:nvPr/>
          </p:nvSpPr>
          <p:spPr>
            <a:xfrm>
              <a:off x="2323322" y="4896310"/>
              <a:ext cx="690465" cy="438538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KRUG ZA BACANJE</a:t>
            </a:r>
            <a:endParaRPr lang="en-GB" b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4FACD9-B8CA-AA98-6F3F-B7B948B3F23E}"/>
              </a:ext>
            </a:extLst>
          </p:cNvPr>
          <p:cNvGrpSpPr/>
          <p:nvPr/>
        </p:nvGrpSpPr>
        <p:grpSpPr>
          <a:xfrm>
            <a:off x="1233556" y="4147138"/>
            <a:ext cx="2904633" cy="2419010"/>
            <a:chOff x="8588177" y="1525236"/>
            <a:chExt cx="2904633" cy="24190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F5811EA-27D9-B459-5E59-A4C4C3692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8177" y="1525236"/>
              <a:ext cx="2904633" cy="2419010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7B89AD-D512-CC8B-DC7E-88DCA858BB20}"/>
                </a:ext>
              </a:extLst>
            </p:cNvPr>
            <p:cNvSpPr/>
            <p:nvPr/>
          </p:nvSpPr>
          <p:spPr>
            <a:xfrm>
              <a:off x="9415342" y="1884784"/>
              <a:ext cx="1250302" cy="43853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A055A8B-5B95-9AE7-3B4F-E70B12E00D82}"/>
                </a:ext>
              </a:extLst>
            </p:cNvPr>
            <p:cNvSpPr/>
            <p:nvPr/>
          </p:nvSpPr>
          <p:spPr>
            <a:xfrm>
              <a:off x="9498563" y="2841988"/>
              <a:ext cx="690465" cy="438538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8BDBDF-3398-E6E8-0B1E-EF3EE38CE933}"/>
              </a:ext>
            </a:extLst>
          </p:cNvPr>
          <p:cNvGrpSpPr/>
          <p:nvPr/>
        </p:nvGrpSpPr>
        <p:grpSpPr>
          <a:xfrm>
            <a:off x="5048575" y="1401712"/>
            <a:ext cx="2904633" cy="2604378"/>
            <a:chOff x="5054647" y="1339867"/>
            <a:chExt cx="2904633" cy="26043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E96A0C-E3F0-ED34-F423-D864FB012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4647" y="1339867"/>
              <a:ext cx="2904633" cy="260437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D7668E2-C780-786D-3CA4-DF356D082C0D}"/>
                </a:ext>
              </a:extLst>
            </p:cNvPr>
            <p:cNvSpPr/>
            <p:nvPr/>
          </p:nvSpPr>
          <p:spPr>
            <a:xfrm>
              <a:off x="5881812" y="1893686"/>
              <a:ext cx="1250302" cy="43853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3AF8EFF-542D-EB0E-B1DD-B516281A683B}"/>
                </a:ext>
              </a:extLst>
            </p:cNvPr>
            <p:cNvSpPr/>
            <p:nvPr/>
          </p:nvSpPr>
          <p:spPr>
            <a:xfrm>
              <a:off x="5922803" y="2809331"/>
              <a:ext cx="690465" cy="438538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722AB4-8C50-C206-A31A-087BEFBC8A9E}"/>
              </a:ext>
            </a:extLst>
          </p:cNvPr>
          <p:cNvGrpSpPr/>
          <p:nvPr/>
        </p:nvGrpSpPr>
        <p:grpSpPr>
          <a:xfrm>
            <a:off x="5154879" y="4060084"/>
            <a:ext cx="2692023" cy="2303241"/>
            <a:chOff x="6993420" y="4067933"/>
            <a:chExt cx="2692023" cy="23032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F55552-674C-3811-1EB6-06CE4300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420" y="4067933"/>
              <a:ext cx="2692023" cy="2303241"/>
            </a:xfrm>
            <a:prstGeom prst="rect">
              <a:avLst/>
            </a:prstGeom>
          </p:spPr>
        </p:pic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8B67B3E6-C19D-FB2A-A705-F14D3695F318}"/>
                </a:ext>
              </a:extLst>
            </p:cNvPr>
            <p:cNvSpPr/>
            <p:nvPr/>
          </p:nvSpPr>
          <p:spPr>
            <a:xfrm>
              <a:off x="7543529" y="4669971"/>
              <a:ext cx="1554480" cy="1554480"/>
            </a:xfrm>
            <a:prstGeom prst="donut">
              <a:avLst>
                <a:gd name="adj" fmla="val 4998"/>
              </a:avLst>
            </a:prstGeom>
            <a:pattFill prst="ltUpDiag">
              <a:fgClr>
                <a:srgbClr val="FF0000"/>
              </a:fgClr>
              <a:bgClr>
                <a:schemeClr val="bg1"/>
              </a:bgClr>
            </a:patt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B9BA1-A5D9-1CFB-3464-7A8D7E61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7300E5-792F-2A63-129F-EDF9C10C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B9A1EA-3005-6AB0-3AA0-A04D1A76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885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ZALETIŠTE ZA KOPLJE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D6C705-AE4D-53F0-2AB1-253E45FD4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6069" cy="4351338"/>
          </a:xfrm>
        </p:spPr>
        <p:txBody>
          <a:bodyPr/>
          <a:lstStyle/>
          <a:p>
            <a:r>
              <a:rPr lang="en-US" dirty="0" err="1"/>
              <a:t>Dužina</a:t>
            </a:r>
            <a:r>
              <a:rPr lang="en-US" dirty="0"/>
              <a:t> ne </a:t>
            </a:r>
            <a:r>
              <a:rPr lang="en-US" dirty="0" err="1"/>
              <a:t>sme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manja</a:t>
            </a:r>
            <a:r>
              <a:rPr lang="en-US" dirty="0"/>
              <a:t> od 30</a:t>
            </a:r>
            <a:r>
              <a:rPr lang="sr-Latn-RS" dirty="0"/>
              <a:t> m.</a:t>
            </a:r>
          </a:p>
          <a:p>
            <a:r>
              <a:rPr lang="en-US" dirty="0" err="1"/>
              <a:t>Zaletište</a:t>
            </a:r>
            <a:r>
              <a:rPr lang="en-US" dirty="0"/>
              <a:t> je </a:t>
            </a:r>
            <a:r>
              <a:rPr lang="en-US" dirty="0" err="1"/>
              <a:t>ovičeno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linije</a:t>
            </a:r>
            <a:r>
              <a:rPr lang="en-US" dirty="0"/>
              <a:t> </a:t>
            </a:r>
            <a:r>
              <a:rPr lang="en-US" dirty="0" err="1"/>
              <a:t>širine</a:t>
            </a:r>
            <a:r>
              <a:rPr lang="sr-Latn-RS" dirty="0"/>
              <a:t> 5 </a:t>
            </a:r>
            <a:r>
              <a:rPr lang="en-US" dirty="0"/>
              <a:t>cm,</a:t>
            </a:r>
            <a:r>
              <a:rPr lang="sr-Latn-RS" dirty="0"/>
              <a:t> </a:t>
            </a:r>
            <a:r>
              <a:rPr lang="en-US" dirty="0"/>
              <a:t>a </a:t>
            </a:r>
            <a:r>
              <a:rPr lang="en-US" dirty="0" err="1"/>
              <a:t>razmak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linija</a:t>
            </a:r>
            <a:r>
              <a:rPr lang="en-US" dirty="0"/>
              <a:t> je 4</a:t>
            </a:r>
            <a:r>
              <a:rPr lang="sr-Latn-RS" dirty="0"/>
              <a:t> </a:t>
            </a:r>
            <a:r>
              <a:rPr lang="en-US" dirty="0"/>
              <a:t>m</a:t>
            </a:r>
            <a:r>
              <a:rPr lang="sr-Latn-RS" dirty="0"/>
              <a:t>.</a:t>
            </a:r>
            <a:endParaRPr lang="en-US" dirty="0"/>
          </a:p>
          <a:p>
            <a:r>
              <a:rPr lang="en-US" dirty="0"/>
              <a:t>Na </a:t>
            </a:r>
            <a:r>
              <a:rPr lang="en-US" dirty="0" err="1"/>
              <a:t>kraju</a:t>
            </a:r>
            <a:r>
              <a:rPr lang="en-US" dirty="0"/>
              <a:t> </a:t>
            </a:r>
            <a:r>
              <a:rPr lang="en-US" dirty="0" err="1"/>
              <a:t>zaletišta</a:t>
            </a:r>
            <a:r>
              <a:rPr lang="en-US" dirty="0"/>
              <a:t> se </a:t>
            </a:r>
            <a:r>
              <a:rPr lang="en-US" dirty="0" err="1"/>
              <a:t>nalazi</a:t>
            </a:r>
            <a:r>
              <a:rPr lang="en-US" dirty="0"/>
              <a:t> l</a:t>
            </a:r>
            <a:r>
              <a:rPr lang="sr-Latn-RS" dirty="0"/>
              <a:t>učna linija na koji se produžavaju dve bočne linije dužine 75 cm.</a:t>
            </a:r>
          </a:p>
          <a:p>
            <a:endParaRPr lang="en-US" dirty="0"/>
          </a:p>
          <a:p>
            <a:r>
              <a:rPr lang="en-US" dirty="0" err="1"/>
              <a:t>Lučna</a:t>
            </a:r>
            <a:r>
              <a:rPr lang="en-US" dirty="0"/>
              <a:t> </a:t>
            </a:r>
            <a:r>
              <a:rPr lang="en-US" dirty="0" err="1"/>
              <a:t>linija</a:t>
            </a:r>
            <a:r>
              <a:rPr lang="en-US" dirty="0"/>
              <a:t> je </a:t>
            </a:r>
            <a:r>
              <a:rPr lang="en-US" dirty="0" err="1"/>
              <a:t>bele</a:t>
            </a:r>
            <a:r>
              <a:rPr lang="en-US" dirty="0"/>
              <a:t> </a:t>
            </a:r>
            <a:r>
              <a:rPr lang="en-US" dirty="0" err="1"/>
              <a:t>boje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širine</a:t>
            </a:r>
            <a:r>
              <a:rPr lang="sr-Latn-RS" dirty="0"/>
              <a:t> 7 cm.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E94A66-B20F-B6AF-4E24-01E23F672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775" y="1665421"/>
            <a:ext cx="2950720" cy="435292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422A4-2F3D-81D2-38BA-8A665B976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C12AF-5613-6942-869D-EEA3E27F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F649D-EBBC-CE75-01A3-1D940383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761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SEKTOR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8744341" cy="4351338"/>
          </a:xfrm>
        </p:spPr>
        <p:txBody>
          <a:bodyPr>
            <a:normAutofit/>
          </a:bodyPr>
          <a:lstStyle/>
          <a:p>
            <a:r>
              <a:rPr lang="sr-Latn-RS" dirty="0"/>
              <a:t>Sektor za bacanje pokriven je travom, finom šljakom ili drugim materijalom u kome sprava ostavlja jasno vidljiv trag.</a:t>
            </a:r>
          </a:p>
          <a:p>
            <a:endParaRPr lang="sr-Latn-RS" dirty="0"/>
          </a:p>
          <a:p>
            <a:r>
              <a:rPr lang="sr-Latn-RS" dirty="0"/>
              <a:t>Kod svih bacanja iz kruga sektorske linije oivičavaju dve linije širine 5 cm koje zaklapaju ugao od </a:t>
            </a:r>
            <a:r>
              <a:rPr lang="sr-Latn-RS" b="1" dirty="0"/>
              <a:t>34.92°</a:t>
            </a:r>
            <a:r>
              <a:rPr lang="sr-Latn-RS" dirty="0"/>
              <a:t>.</a:t>
            </a:r>
          </a:p>
          <a:p>
            <a:endParaRPr lang="sr-Latn-RS" b="1" dirty="0"/>
          </a:p>
          <a:p>
            <a:r>
              <a:rPr lang="pl-PL" dirty="0"/>
              <a:t>Kod bacanja koplja linije sektora međusobno zaklapaju ugao od </a:t>
            </a:r>
            <a:r>
              <a:rPr lang="pl-PL" b="1" dirty="0"/>
              <a:t>28.96°</a:t>
            </a:r>
            <a:r>
              <a:rPr lang="pl-PL" dirty="0"/>
              <a:t>.</a:t>
            </a:r>
            <a:endParaRPr lang="sr-Latn-RS" b="1" dirty="0"/>
          </a:p>
          <a:p>
            <a:pPr marL="0" indent="0">
              <a:buNone/>
            </a:pPr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1E666-164C-7089-2597-4ABE55C5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4ADE8-788D-B968-1BC5-7D13127BD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472D8-3C96-F7DA-3326-196604902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73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Svaki takmičar ima pravo na probne pokušaje u bacanjima, koji se izvode redosledom iz Startne liste.</a:t>
            </a:r>
          </a:p>
          <a:p>
            <a:r>
              <a:rPr lang="sr-Latn-RS" dirty="0"/>
              <a:t>Pravilima </a:t>
            </a:r>
            <a:r>
              <a:rPr lang="sr-Latn-RS" b="1" dirty="0"/>
              <a:t>NIJE</a:t>
            </a:r>
            <a:r>
              <a:rPr lang="sr-Latn-RS" dirty="0"/>
              <a:t> određen broj probnih pokušaja.</a:t>
            </a:r>
          </a:p>
          <a:p>
            <a:r>
              <a:rPr lang="sr-Latn-RS" dirty="0"/>
              <a:t>Kada takmičenje počne, takmičari ne smeju da koriste sprave niti krug/zaletište niti sektor za bacanje.</a:t>
            </a:r>
          </a:p>
          <a:p>
            <a:r>
              <a:rPr lang="sr-Latn-RS" dirty="0"/>
              <a:t>Kod bacanja iz kruga pokušaj se izvodi iz stacionarnog položaja unutar kruga.</a:t>
            </a:r>
          </a:p>
          <a:p>
            <a:r>
              <a:rPr lang="sr-Latn-RS" dirty="0"/>
              <a:t>Takmičar može da dodiruje unutrašnjost obruča i unutrašnjost balvana.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FCD07-0E38-67ED-66E6-3E8A8446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497D1-E764-7824-677F-4E781F2B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A2D21-25F1-C427-1BB8-C5CCE9C6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136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Takmičari mogu da koriste markere.</a:t>
            </a:r>
          </a:p>
          <a:p>
            <a:endParaRPr lang="sr-Latn-RS" dirty="0"/>
          </a:p>
          <a:p>
            <a:r>
              <a:rPr lang="sr-Latn-RS" dirty="0"/>
              <a:t>Kod disciplina iz kruga dozvoljen je jedan marker koji je privremen i uklanja se posle pokušaja.</a:t>
            </a:r>
          </a:p>
          <a:p>
            <a:endParaRPr lang="sr-Latn-RS" dirty="0"/>
          </a:p>
          <a:p>
            <a:r>
              <a:rPr lang="sr-Latn-RS" dirty="0"/>
              <a:t>Kod bacanja koplja dozvoljeno je korišćenje dva markera, koji ne smeju da se nalaze na zaletištu.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1C5A6-C5BF-BE4C-BB20-A484A2903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5F72-39EB-FC5D-F701-0E66CABC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F9457-28B6-D575-E06F-A1256D315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323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b="1" dirty="0">
                <a:solidFill>
                  <a:srgbClr val="FF0000"/>
                </a:solidFill>
              </a:rPr>
              <a:t>Pokušaj je neispravan ako:</a:t>
            </a:r>
          </a:p>
          <a:p>
            <a:r>
              <a:rPr lang="sr-Latn-RS" dirty="0"/>
              <a:t>takmičar nije izbacio koplje ili kuglu na način predviđen Pravilima.</a:t>
            </a:r>
          </a:p>
          <a:p>
            <a:r>
              <a:rPr lang="sr-Latn-RS" dirty="0"/>
              <a:t>takmičar nakon ulaska u krug i po otpočinjanju pokušaja dodirne bilo kojim delom tela gornju ivicu metalnog obruča ili balvana (ili vrh unutrašnje ivice) ili tlo van kruga.</a:t>
            </a:r>
          </a:p>
          <a:p>
            <a:r>
              <a:rPr lang="sr-Latn-RS" dirty="0"/>
              <a:t>takmičar dodirne bilo kojim delom tela linije koje oivičavaju zaletište za koplje ili tlo van zaletišta nakon otpočinjanja pokušaja.</a:t>
            </a:r>
          </a:p>
          <a:p>
            <a:r>
              <a:rPr lang="sr-Latn-RS" dirty="0"/>
              <a:t>levoruki takmičar baci spravu i ona udari u desnu ivicu kaveza ili obratno. </a:t>
            </a:r>
          </a:p>
          <a:p>
            <a:r>
              <a:rPr lang="sr-Latn-RS" dirty="0"/>
              <a:t>sprava padne na liniju ili van sektora (kod kladiva i koplja gleda se samo glava sprave).</a:t>
            </a:r>
          </a:p>
          <a:p>
            <a:r>
              <a:rPr lang="sr-Latn-RS" dirty="0"/>
              <a:t>takmičar napusti krug ili zaletište na nepropisan način.</a:t>
            </a:r>
          </a:p>
          <a:p>
            <a:r>
              <a:rPr lang="sr-Latn-RS" dirty="0"/>
              <a:t>koplje prvo ne dodirne sektor svojim vrhom (glava koplja).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0FDA6-E0AB-CACA-3BD8-C2AD7D18C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52CEF-D7AA-401E-BFE6-D634C13F0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1EFC4-A869-CC7C-1A6D-164783436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17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POKUŠAJI</a:t>
            </a:r>
            <a:endParaRPr lang="en-GB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D87F20-4F4A-0172-7ED1-8AAF55AA4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963" y="2219328"/>
            <a:ext cx="4333205" cy="2437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C06F7A-CC4D-4D6D-A8D4-ACC8099FC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713" y="2219328"/>
            <a:ext cx="4333205" cy="241934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E39DC-1928-90EC-6696-12465BBE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8EC20-F216-DB8E-6CB0-87012D10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FC443-A9E4-62A9-AFF9-21C2CACB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879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RS" b="1" dirty="0">
                <a:solidFill>
                  <a:srgbClr val="00B050"/>
                </a:solidFill>
              </a:rPr>
              <a:t>Pokušaj je ispravan ako:</a:t>
            </a:r>
          </a:p>
          <a:p>
            <a:r>
              <a:rPr lang="sr-Latn-RS" dirty="0"/>
              <a:t>takmičar u toku prve rotacije i bez odgurivanja dotakne gornju ivicu obruča ili tlo van kruga, ali iza belih linija od 75 cm (druga polovina kruga).</a:t>
            </a:r>
          </a:p>
          <a:p>
            <a:r>
              <a:rPr lang="sr-Latn-RS" dirty="0"/>
              <a:t>levoruki takmičar baci spravu i ona udari u levu ivicu kaveza (ili obratno) pod uslovom da sprava nakon toka padne u sektor, ali van kaveza.</a:t>
            </a:r>
          </a:p>
          <a:p>
            <a:r>
              <a:rPr lang="sr-Latn-RS" dirty="0"/>
              <a:t>takmičar prekine svoj pokušaj (spusti spravu u ili van kruga i napusti krug ili zaletište na bilo koji način).</a:t>
            </a:r>
          </a:p>
          <a:p>
            <a:r>
              <a:rPr lang="sr-Latn-RS" dirty="0"/>
              <a:t>tokom rotacije kladivo dodirne dodirne tlo u ili van kruga.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DE6A-8555-2B63-C0BC-199A6F34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601A3-3437-8B9E-B323-6544AE0D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7717E-9DFD-9FBD-AC5B-111A3998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67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NAPUŠTANJE KRUGA / ZALETIŠTA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Takmičar ne sme da napusti krug ili zaletište pre nego što sprava dodakne tlo nakon izbačaja.</a:t>
            </a:r>
          </a:p>
          <a:p>
            <a:r>
              <a:rPr lang="sr-Latn-RS" dirty="0"/>
              <a:t>Kod bacanja iz kruga takmičar mora da izađe iz kruga u njegovoj zadnoj polovini, tj. u potpunosti iza bočnih belih linija. Napuštanjem se smatra prvi kontakt takmičara sa gornjom ivicom obruča ili tlom van kruga.</a:t>
            </a:r>
          </a:p>
          <a:p>
            <a:r>
              <a:rPr lang="sr-Latn-RS" dirty="0"/>
              <a:t>Kod bacanja koplja takmičar mora da napusti zaletište u potpunosti iza lučne linije i njenih produžetaka i bočnih linija.</a:t>
            </a:r>
          </a:p>
          <a:p>
            <a:r>
              <a:rPr lang="sr-Latn-RS" dirty="0"/>
              <a:t>Takmičar ne mora da napusti zaletište nakon izbačaja, ali će se smatrati da ga je napustio ukoliko se u nalazi na zaletištu, ali 4 m iza lučne linije ili ukoliko se takmičar nalazi u toj zoni dugo, a sudija smatra da je pokušaj ispravan.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68742-7D68-205B-B774-9C6E4391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9C751-3A76-CDBB-AD48-3E8C8C0BE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D60F0-4D2C-383F-0C4E-2A601F263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0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PROBNI POKUŠAJI I BORILIŠTE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Takmičari imaju pravo na probne pokušaje pre početka takmičenja.</a:t>
            </a:r>
            <a:endParaRPr lang="sr-Cyrl-RS" dirty="0"/>
          </a:p>
          <a:p>
            <a:endParaRPr lang="sr-Latn-RS" dirty="0"/>
          </a:p>
          <a:p>
            <a:r>
              <a:rPr lang="sr-Latn-RS" dirty="0"/>
              <a:t>Kod bacačkih disciplina probni pokušaji se izvode onim redosledom kojim takmičari nastupaju u toj disciplini (prema startnoj listi).</a:t>
            </a:r>
            <a:endParaRPr lang="sr-Cyrl-RS" dirty="0"/>
          </a:p>
          <a:p>
            <a:endParaRPr lang="sr-Latn-RS" dirty="0"/>
          </a:p>
          <a:p>
            <a:r>
              <a:rPr lang="sr-Latn-RS" dirty="0"/>
              <a:t>Kod probnih pokušaja NEOPHODNO je prisustvo sudija.</a:t>
            </a:r>
            <a:endParaRPr lang="sr-Cyrl-RS" dirty="0"/>
          </a:p>
          <a:p>
            <a:endParaRPr lang="sr-Latn-RS" dirty="0"/>
          </a:p>
          <a:p>
            <a:r>
              <a:rPr lang="sr-Latn-RS" dirty="0"/>
              <a:t>Najbolje je da se takmičarima obezbedi da imaju po dva (2) probna pokušaja ali broj probnih pokušaja nije regulisan pravilima.</a:t>
            </a:r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26B0B-FA15-5F3A-4648-AE45AF7D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30A70-9464-CF24-7839-A1CF74041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3F970-4958-01D6-6F3B-BEE97763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077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747"/>
            <a:ext cx="10515600" cy="4351338"/>
          </a:xfrm>
        </p:spPr>
        <p:txBody>
          <a:bodyPr>
            <a:normAutofit/>
          </a:bodyPr>
          <a:lstStyle/>
          <a:p>
            <a:endParaRPr lang="sr-Latn-RS" dirty="0"/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63519-D2D1-7382-03A6-F81AF3A50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869" y="2010677"/>
            <a:ext cx="3102647" cy="3731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339A2-789B-03E0-EA3B-64FDB5F1A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87" y="1930400"/>
            <a:ext cx="3647622" cy="37318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52E79-C6B0-A020-EBE0-8140E6F9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4F7688-322B-ADF5-BB3B-7A11B221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F4F536-68DE-5364-7040-F4873CD3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91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MERENJE DALJINE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U svim disciplinama bacanja merenje se vrši na 1/100 deo metra i izražava se u metrima.</a:t>
            </a:r>
          </a:p>
          <a:p>
            <a:r>
              <a:rPr lang="sr-Latn-RS" dirty="0"/>
              <a:t>Ukoliko izmerena dužina nije ceo centimetar, rezultat se zaokružuje na manji ceo centimetar.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AF017A-37D1-61D1-D26F-2B75BC53A86D}"/>
              </a:ext>
            </a:extLst>
          </p:cNvPr>
          <p:cNvSpPr txBox="1">
            <a:spLocks/>
          </p:cNvSpPr>
          <p:nvPr/>
        </p:nvSpPr>
        <p:spPr>
          <a:xfrm>
            <a:off x="4978398" y="1825624"/>
            <a:ext cx="6942667" cy="2729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AEC50F-EF4D-9B89-15E6-1D2426334CA6}"/>
              </a:ext>
            </a:extLst>
          </p:cNvPr>
          <p:cNvSpPr txBox="1"/>
          <p:nvPr/>
        </p:nvSpPr>
        <p:spPr>
          <a:xfrm>
            <a:off x="1065320" y="4001294"/>
            <a:ext cx="3234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2400" dirty="0"/>
              <a:t>→ 51 m 21 cm 5 mm  </a:t>
            </a:r>
          </a:p>
          <a:p>
            <a:pPr algn="r"/>
            <a:r>
              <a:rPr lang="sr-Latn-RS" sz="2400" dirty="0"/>
              <a:t>→ 22 m 18 cm 0 mm </a:t>
            </a:r>
          </a:p>
          <a:p>
            <a:pPr algn="r"/>
            <a:r>
              <a:rPr lang="sr-Latn-RS" sz="2400" dirty="0"/>
              <a:t>→ 65 m 51 cm 1 mm </a:t>
            </a:r>
          </a:p>
          <a:p>
            <a:pPr algn="r"/>
            <a:r>
              <a:rPr lang="sr-Latn-RS" sz="2400" dirty="0"/>
              <a:t>→ 42 m 29 cm 9 mm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C0A0A-FBCA-0ED4-2863-30130B653900}"/>
              </a:ext>
            </a:extLst>
          </p:cNvPr>
          <p:cNvSpPr txBox="1"/>
          <p:nvPr/>
        </p:nvSpPr>
        <p:spPr>
          <a:xfrm>
            <a:off x="5113863" y="4001294"/>
            <a:ext cx="33358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dirty="0"/>
              <a:t>→ 51.21 m  </a:t>
            </a:r>
          </a:p>
          <a:p>
            <a:r>
              <a:rPr lang="sr-Latn-RS" sz="2400" dirty="0"/>
              <a:t>→ 22.18 m </a:t>
            </a:r>
          </a:p>
          <a:p>
            <a:r>
              <a:rPr lang="sr-Latn-RS" sz="2400" dirty="0"/>
              <a:t>→ 65.51 m</a:t>
            </a:r>
          </a:p>
          <a:p>
            <a:r>
              <a:rPr lang="sr-Latn-RS" sz="2400" dirty="0"/>
              <a:t>→ 42.29 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05E83-F296-AD8B-0591-27BAC13D6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97EB39-2D4C-930C-E812-1A445C7E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5991B6-6A46-9709-B4A2-0E16EAF6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MERENJE DALJINE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Hitac se meri od tačke otiska najbliže krugu i to sa meste gde je otisak ostavila kugla, disk ili GLAVA kladiva pri prvom kontaktu sa podlogom do unutrašnje ivice obruča duž zamišljene linije koja prolazi kroz centar kruga.</a:t>
            </a:r>
          </a:p>
          <a:p>
            <a:r>
              <a:rPr lang="sr-Latn-RS" dirty="0"/>
              <a:t>Kod bacanja koplja hitac se meri od tačke najbliže luku i to sa mesta otiska koje je ostavio vrh koplja pri prvom kontaktu sa tlom do unutrašnje ivice luka duž zamišljene linije koja prolazi kroz centar kruga čiji je luk deo.</a:t>
            </a:r>
          </a:p>
          <a:p>
            <a:endParaRPr lang="sr-Latn-R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AF017A-37D1-61D1-D26F-2B75BC53A86D}"/>
              </a:ext>
            </a:extLst>
          </p:cNvPr>
          <p:cNvSpPr txBox="1">
            <a:spLocks/>
          </p:cNvSpPr>
          <p:nvPr/>
        </p:nvSpPr>
        <p:spPr>
          <a:xfrm>
            <a:off x="4978398" y="1825624"/>
            <a:ext cx="6942667" cy="2729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BCB47-68A6-725C-D0BF-4CD172ED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3F804-6434-72CE-9B57-7BFC8548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8C6FC-AE0E-0FA9-44B9-CA1CBDF01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449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MERENJE DALJINE</a:t>
            </a:r>
            <a:endParaRPr lang="en-GB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7BE965-C587-7C54-7055-3004CE4FA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029" y="2160588"/>
            <a:ext cx="6881980" cy="38814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AF017A-37D1-61D1-D26F-2B75BC53A86D}"/>
              </a:ext>
            </a:extLst>
          </p:cNvPr>
          <p:cNvSpPr txBox="1">
            <a:spLocks/>
          </p:cNvSpPr>
          <p:nvPr/>
        </p:nvSpPr>
        <p:spPr>
          <a:xfrm>
            <a:off x="4978398" y="1825624"/>
            <a:ext cx="6942667" cy="2729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sr-Latn-R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C958E-3C1E-947B-BD1E-7D6E8B7E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93D97-B082-C61C-DB30-53893F02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E01AF-51C3-B096-72D4-E6D17A8F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2220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KUGLE</a:t>
            </a:r>
            <a:br>
              <a:rPr lang="sr-Latn-RS" b="1" dirty="0"/>
            </a:br>
            <a:r>
              <a:rPr lang="sr-Latn-RS" b="1" dirty="0"/>
              <a:t>TAKMIČENJE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Kugla se baca sa ramena jednom rukom.</a:t>
            </a:r>
          </a:p>
          <a:p>
            <a:r>
              <a:rPr lang="sr-Latn-RS" dirty="0"/>
              <a:t>Kada takmičar zauzme položaj za početak izvođenja pokušaja, kugla mora dodirivati ili biti blizu vrata ili brade takmičara.</a:t>
            </a:r>
          </a:p>
          <a:p>
            <a:r>
              <a:rPr lang="sr-Latn-RS" dirty="0"/>
              <a:t>Šaka ne sme da bude spuštena ispod ovog položaja tokom izvođenja hica.</a:t>
            </a:r>
          </a:p>
          <a:p>
            <a:r>
              <a:rPr lang="sr-Latn-RS" dirty="0"/>
              <a:t>Takođe, kugla ne sme da „ode“ u položaj iza linije ramena.</a:t>
            </a:r>
          </a:p>
          <a:p>
            <a:r>
              <a:rPr lang="sr-Latn-RS" i="1" dirty="0"/>
              <a:t>Napomena: </a:t>
            </a:r>
            <a:r>
              <a:rPr lang="sr-Latn-RS" dirty="0"/>
              <a:t>tehnika „zvezde“ nije dozvoljena.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1DE7D-276B-5051-7FDC-D8B860E40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0E104-B4F9-B949-73B5-B3D597D7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CF5B7-799D-D3BA-117C-EBE569CE8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29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KUGLE</a:t>
            </a:r>
            <a:br>
              <a:rPr lang="sr-Latn-RS" b="1" dirty="0"/>
            </a:br>
            <a:r>
              <a:rPr lang="sr-Latn-RS" b="1" dirty="0"/>
              <a:t>TAKMIČENJE</a:t>
            </a:r>
            <a:endParaRPr lang="en-GB" b="1" dirty="0"/>
          </a:p>
        </p:txBody>
      </p:sp>
      <p:pic>
        <p:nvPicPr>
          <p:cNvPr id="6" name="Cartwheel Shot Putt">
            <a:hlinkClick r:id="" action="ppaction://media"/>
            <a:extLst>
              <a:ext uri="{FF2B5EF4-FFF2-40B4-BE49-F238E27FC236}">
                <a16:creationId xmlns:a16="http://schemas.microsoft.com/office/drawing/2014/main" id="{92B3EB90-F925-C5C1-A0DA-643DF9230A7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9525" y="2160588"/>
            <a:ext cx="4851400" cy="3881437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A60E8-A212-F08E-9550-924ACEEA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C753F4-51CD-B35C-E3A2-475579B8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C6760-D9EF-82A1-58CA-A2C749893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4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KUGLE</a:t>
            </a:r>
            <a:br>
              <a:rPr lang="sr-Latn-RS" b="1" dirty="0"/>
            </a:br>
            <a:r>
              <a:rPr lang="sr-Latn-RS" b="1" dirty="0"/>
              <a:t>SPRAVE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Kugla je izgrađena od punog gvožđa, mesinga ili drugog metala ne lakšeg od mesinga.</a:t>
            </a:r>
          </a:p>
          <a:p>
            <a:endParaRPr lang="sr-Latn-RS" dirty="0"/>
          </a:p>
          <a:p>
            <a:r>
              <a:rPr lang="sr-Latn-RS" dirty="0"/>
              <a:t>Kugla isto može imati i spoljni omotač od ovih metala i jezgro od olova ili drugog čvrstog metala.</a:t>
            </a:r>
          </a:p>
          <a:p>
            <a:endParaRPr lang="sr-Latn-RS" dirty="0"/>
          </a:p>
          <a:p>
            <a:r>
              <a:rPr lang="sr-Latn-RS" dirty="0"/>
              <a:t>Kugla mora da bude glatka.</a:t>
            </a:r>
          </a:p>
          <a:p>
            <a:endParaRPr lang="sr-Latn-RS" dirty="0"/>
          </a:p>
          <a:p>
            <a:r>
              <a:rPr lang="sr-Latn-RS" dirty="0"/>
              <a:t>Kugla mora da zadovolji kako minimalnu težinu tako i prečnik i težište, koje se proverava pre svakog takmičenja.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CB5E4-3055-AA1F-830C-70A14016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88EA2-A908-0AC9-D60D-CCDE307B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F10FF-F24F-6A6F-77E3-15C0A931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813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sr-Latn-RS" b="1" dirty="0"/>
              <a:t>BACANJE KUGLE</a:t>
            </a:r>
            <a:br>
              <a:rPr lang="sr-Latn-RS" b="1" dirty="0"/>
            </a:br>
            <a:r>
              <a:rPr lang="sr-Latn-RS" b="1" dirty="0"/>
              <a:t>SPRAVE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Kugla je izgrađena od punog gvožđa, mesinga ili drugog metala ne lakšeg od mesinga</a:t>
            </a:r>
          </a:p>
          <a:p>
            <a:r>
              <a:rPr lang="sr-Latn-RS" dirty="0"/>
              <a:t>Kugla isto može imati i spoljni omotač od ovih metala i jezgro od olova ili drugog čvrstog metala</a:t>
            </a:r>
          </a:p>
          <a:p>
            <a:endParaRPr lang="sr-Latn-R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0D8F2C-4B47-FC8A-ABE5-4962A349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5" b="6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EA67C9F-C869-C011-2A37-1A55B2550DE9}"/>
              </a:ext>
            </a:extLst>
          </p:cNvPr>
          <p:cNvGrpSpPr/>
          <p:nvPr/>
        </p:nvGrpSpPr>
        <p:grpSpPr>
          <a:xfrm>
            <a:off x="1109132" y="331337"/>
            <a:ext cx="9592735" cy="6217242"/>
            <a:chOff x="1109132" y="331337"/>
            <a:chExt cx="9592735" cy="621724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7CE341D-CC90-5C54-AFF4-D60B0E6FDA50}"/>
                </a:ext>
              </a:extLst>
            </p:cNvPr>
            <p:cNvSpPr/>
            <p:nvPr/>
          </p:nvSpPr>
          <p:spPr>
            <a:xfrm>
              <a:off x="1371599" y="3200400"/>
              <a:ext cx="524933" cy="4064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C5D2C52-C0C6-9836-DC2B-E123B82F23CF}"/>
                </a:ext>
              </a:extLst>
            </p:cNvPr>
            <p:cNvSpPr/>
            <p:nvPr/>
          </p:nvSpPr>
          <p:spPr>
            <a:xfrm>
              <a:off x="9855195" y="2665413"/>
              <a:ext cx="846672" cy="4064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678D00F-62AA-7EFB-7D43-9757E77F9CD7}"/>
                </a:ext>
              </a:extLst>
            </p:cNvPr>
            <p:cNvSpPr/>
            <p:nvPr/>
          </p:nvSpPr>
          <p:spPr>
            <a:xfrm>
              <a:off x="6841066" y="2794000"/>
              <a:ext cx="524933" cy="4064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65DD48-418C-B0E1-A149-441126F57D9B}"/>
                </a:ext>
              </a:extLst>
            </p:cNvPr>
            <p:cNvSpPr/>
            <p:nvPr/>
          </p:nvSpPr>
          <p:spPr>
            <a:xfrm>
              <a:off x="4030132" y="3149600"/>
              <a:ext cx="524933" cy="406400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5F25CC4-576F-A20F-E52D-84BDECF18908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6570133" y="931333"/>
              <a:ext cx="3409054" cy="17935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8E267DC-C29C-3792-3222-E7009D8EB6AD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6570133" y="931333"/>
              <a:ext cx="533400" cy="18626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7793159-FCD8-EFE5-0917-C14A8475EF93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flipH="1">
              <a:off x="4292599" y="913092"/>
              <a:ext cx="2277534" cy="22365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ED84745-80AC-147B-8EA0-078752C032A1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 flipH="1">
              <a:off x="1634066" y="913092"/>
              <a:ext cx="4936068" cy="228730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7216B6-4012-3CA2-A28C-194260FCFA87}"/>
                </a:ext>
              </a:extLst>
            </p:cNvPr>
            <p:cNvSpPr txBox="1"/>
            <p:nvPr/>
          </p:nvSpPr>
          <p:spPr>
            <a:xfrm>
              <a:off x="5347586" y="331337"/>
              <a:ext cx="2445093" cy="584775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r-Latn-RS" sz="3200" dirty="0"/>
                <a:t>TEŽINE KUGLI</a:t>
              </a:r>
              <a:endParaRPr lang="en-GB" sz="320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5EA7E64-C35F-8146-0D9F-EA5B78550B07}"/>
                </a:ext>
              </a:extLst>
            </p:cNvPr>
            <p:cNvSpPr/>
            <p:nvPr/>
          </p:nvSpPr>
          <p:spPr>
            <a:xfrm>
              <a:off x="1109132" y="3748367"/>
              <a:ext cx="787400" cy="4064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B333CB-2155-9066-8E26-0C92D7DACE72}"/>
                </a:ext>
              </a:extLst>
            </p:cNvPr>
            <p:cNvSpPr/>
            <p:nvPr/>
          </p:nvSpPr>
          <p:spPr>
            <a:xfrm>
              <a:off x="3767665" y="3748367"/>
              <a:ext cx="787400" cy="4064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CE2DAFC-C356-4949-2918-C92B8F0A0362}"/>
                </a:ext>
              </a:extLst>
            </p:cNvPr>
            <p:cNvSpPr/>
            <p:nvPr/>
          </p:nvSpPr>
          <p:spPr>
            <a:xfrm>
              <a:off x="6688665" y="3427023"/>
              <a:ext cx="787400" cy="4064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E35068B-9549-3546-0D44-41CF694E9357}"/>
                </a:ext>
              </a:extLst>
            </p:cNvPr>
            <p:cNvSpPr/>
            <p:nvPr/>
          </p:nvSpPr>
          <p:spPr>
            <a:xfrm>
              <a:off x="9884831" y="3291137"/>
              <a:ext cx="787400" cy="4064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9189113-AE8F-C340-62A7-7EFD47BDD5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98599" y="4164946"/>
              <a:ext cx="4341283" cy="177996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D6127C7-40A8-9880-DF3A-9CDEEFC962B2}"/>
                </a:ext>
              </a:extLst>
            </p:cNvPr>
            <p:cNvCxnSpPr>
              <a:cxnSpLocks/>
              <a:endCxn id="16" idx="5"/>
            </p:cNvCxnSpPr>
            <p:nvPr/>
          </p:nvCxnSpPr>
          <p:spPr>
            <a:xfrm flipH="1" flipV="1">
              <a:off x="4439753" y="4095251"/>
              <a:ext cx="1400130" cy="184965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986AC9D-85EF-3808-9633-A46BDA65E335}"/>
                </a:ext>
              </a:extLst>
            </p:cNvPr>
            <p:cNvCxnSpPr>
              <a:cxnSpLocks/>
              <a:endCxn id="17" idx="4"/>
            </p:cNvCxnSpPr>
            <p:nvPr/>
          </p:nvCxnSpPr>
          <p:spPr>
            <a:xfrm flipV="1">
              <a:off x="5839883" y="3833423"/>
              <a:ext cx="1242482" cy="212020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A6079D-033B-D7B3-02D7-56AFC9D56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882" y="3697537"/>
              <a:ext cx="4286251" cy="227992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3A60F71-7588-70BF-69E4-5CE33F26CA81}"/>
                </a:ext>
              </a:extLst>
            </p:cNvPr>
            <p:cNvSpPr txBox="1"/>
            <p:nvPr/>
          </p:nvSpPr>
          <p:spPr>
            <a:xfrm>
              <a:off x="4673597" y="5963804"/>
              <a:ext cx="2826992" cy="584775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sr-Latn-RS" sz="3200" dirty="0"/>
                <a:t>PREČNICI KUGLI</a:t>
              </a:r>
              <a:endParaRPr lang="en-GB" sz="3200" dirty="0"/>
            </a:p>
          </p:txBody>
        </p:sp>
      </p:grp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C8F61069-57DD-0433-C71B-999D26E18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F45ED194-F2F9-44EE-D473-6F4DAD48A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4A02B2DC-4962-A7FC-0297-FD4E27807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6350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DISKA</a:t>
            </a:r>
            <a:br>
              <a:rPr lang="sr-Latn-RS" b="1" dirty="0"/>
            </a:br>
            <a:r>
              <a:rPr lang="sr-Latn-RS" b="1" dirty="0"/>
              <a:t>SPRAVE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Telo diska može biti masivno ili šuplje, od drveta ili drugog pogodnog materijala.</a:t>
            </a:r>
          </a:p>
          <a:p>
            <a:endParaRPr lang="sr-Latn-RS" dirty="0"/>
          </a:p>
          <a:p>
            <a:r>
              <a:rPr lang="sr-Latn-RS" dirty="0"/>
              <a:t>Disk je oivičen metalnim obručem zaobljene ivice.</a:t>
            </a:r>
          </a:p>
          <a:p>
            <a:endParaRPr lang="sr-Latn-RS" dirty="0"/>
          </a:p>
          <a:p>
            <a:r>
              <a:rPr lang="sr-Latn-RS" dirty="0"/>
              <a:t>Obe strane diska moraju biti iste i to bez žljebova, izbočina i oštrih ivica.</a:t>
            </a:r>
          </a:p>
          <a:p>
            <a:endParaRPr lang="sr-Latn-RS" dirty="0"/>
          </a:p>
          <a:p>
            <a:r>
              <a:rPr lang="sr-Latn-RS" dirty="0"/>
              <a:t>Disk mora da zadovolji kako minimalnu težinu tako i prečnik i debljinu diska i metalne ivice, koji se proveravaju pre svakog takmičenja.</a:t>
            </a:r>
          </a:p>
          <a:p>
            <a:endParaRPr lang="sr-Latn-RS" dirty="0"/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C41EC-1033-00F8-D0E3-8DA932D7E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7DE01-5524-FE0E-B5B8-453420516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F6E70-ADFB-8B8B-D430-8D5912C1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38190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DISKA</a:t>
            </a:r>
            <a:br>
              <a:rPr lang="sr-Latn-RS" b="1" dirty="0"/>
            </a:br>
            <a:r>
              <a:rPr lang="sr-Latn-RS" b="1" dirty="0"/>
              <a:t>KAVEZ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9146" cy="4351338"/>
          </a:xfrm>
        </p:spPr>
        <p:txBody>
          <a:bodyPr>
            <a:normAutofit/>
          </a:bodyPr>
          <a:lstStyle/>
          <a:p>
            <a:r>
              <a:rPr lang="sr-Latn-RS" dirty="0"/>
              <a:t>Disk se baca iz kruga koji je ograđen zaštitnom mrežom (kavez) zbog bezbednosti svih prisutnih na takmičenju.</a:t>
            </a:r>
          </a:p>
          <a:p>
            <a:endParaRPr lang="sr-Latn-RS" dirty="0"/>
          </a:p>
          <a:p>
            <a:r>
              <a:rPr lang="sr-Latn-RS" dirty="0"/>
              <a:t>Kavez se postavlja tako da speči odbijanje sprave ka takmičaru i da spreči prelazak sprave preko ivice mreže.</a:t>
            </a:r>
          </a:p>
          <a:p>
            <a:endParaRPr lang="sr-Latn-RS" dirty="0"/>
          </a:p>
          <a:p>
            <a:r>
              <a:rPr lang="sr-Latn-RS" dirty="0"/>
              <a:t>Mrežu treba postaviti tako da spreči prolazak diska kroz spojeve.</a:t>
            </a:r>
          </a:p>
          <a:p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265B1-719B-E626-FBC9-A58EDB8C7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6" r="45400" b="2776"/>
          <a:stretch/>
        </p:blipFill>
        <p:spPr>
          <a:xfrm>
            <a:off x="5042076" y="1637684"/>
            <a:ext cx="4326656" cy="424345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C8813-BBBD-5621-ADE8-322981DB1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924868-4EC7-A0F7-85FF-58A78FC91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377AC-4DB3-717F-993D-A22EF6461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9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PROBNI POKUŠAJI I BORILIŠTE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Kada takmičenje počne takmičari ne smeju da za zagrevanje koriste:</a:t>
            </a:r>
          </a:p>
          <a:p>
            <a:pPr lvl="1"/>
            <a:r>
              <a:rPr lang="sr-Latn-RS" dirty="0"/>
              <a:t>Zaletišta</a:t>
            </a:r>
          </a:p>
          <a:p>
            <a:pPr lvl="1"/>
            <a:r>
              <a:rPr lang="sr-Latn-RS" dirty="0"/>
              <a:t>Motku kod skoka motkom</a:t>
            </a:r>
          </a:p>
          <a:p>
            <a:pPr lvl="1"/>
            <a:r>
              <a:rPr lang="sr-Latn-RS" dirty="0"/>
              <a:t>Sprave kod bacačkih disiplina</a:t>
            </a:r>
          </a:p>
          <a:p>
            <a:pPr lvl="1"/>
            <a:r>
              <a:rPr lang="sr-Latn-RS" dirty="0"/>
              <a:t>Krug za bacanje ili sektor za bacanje</a:t>
            </a:r>
          </a:p>
          <a:p>
            <a:endParaRPr lang="sr-Latn-RS" dirty="0"/>
          </a:p>
          <a:p>
            <a:r>
              <a:rPr lang="sr-Latn-RS" dirty="0"/>
              <a:t>Ipak treba imati na umu da takmičari mogu da dodiruju sprave i motke u cilju pripreme za svoj pokušaj ili probni pokušaj. Pri ovome takmičari ne smeju da ometaju druge takmičare koji izvode svoj pokušaj ili probni pokušaj.</a:t>
            </a:r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C0B93-F948-ACD8-FB04-ADFDC7E5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E41EE-2FAB-8123-B6BC-C6025371E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E8993-16E4-BAD4-CAFE-8C06571A5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29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KLADIVA</a:t>
            </a:r>
            <a:br>
              <a:rPr lang="sr-Latn-RS" b="1" dirty="0"/>
            </a:br>
            <a:r>
              <a:rPr lang="sr-Latn-RS" b="1" dirty="0"/>
              <a:t>TAKMIČENJE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Ako se tokom leta kladivo otkači pokušaj se neće smatrati neuspešnim dokle god takmičar nije prekršio ni jedno drugo pravilo.</a:t>
            </a:r>
          </a:p>
          <a:p>
            <a:endParaRPr lang="sr-Latn-RS" dirty="0"/>
          </a:p>
          <a:p>
            <a:r>
              <a:rPr lang="sr-Latn-RS" dirty="0"/>
              <a:t>Ako se tokom rotacije kladivo otkači i zbog toga takmičar napusti krug pokušaj se neće smatrati neuspešnim dokle god takmičar nije prekršio ni jedno drugo pravilo.</a:t>
            </a:r>
          </a:p>
          <a:p>
            <a:endParaRPr lang="sr-Latn-RS" dirty="0"/>
          </a:p>
          <a:p>
            <a:r>
              <a:rPr lang="sr-Latn-RS" dirty="0"/>
              <a:t>U oba slučaja takmičar može da ponovi pokušaj.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2A307-7A03-A31A-00AF-A1FD544C4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7287E-D6DE-2612-30CE-C6CDE02A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A0AA-B7C8-3FDC-81EB-64D41259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727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KLADIVA</a:t>
            </a:r>
            <a:br>
              <a:rPr lang="sr-Latn-RS" b="1" dirty="0"/>
            </a:br>
            <a:r>
              <a:rPr lang="sr-Latn-RS" b="1" dirty="0"/>
              <a:t>SPRAVE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37653" cy="4351338"/>
          </a:xfrm>
        </p:spPr>
        <p:txBody>
          <a:bodyPr>
            <a:normAutofit/>
          </a:bodyPr>
          <a:lstStyle/>
          <a:p>
            <a:r>
              <a:rPr lang="sr-Latn-RS" dirty="0"/>
              <a:t>Kladivo se sastoji od tri dela:</a:t>
            </a:r>
          </a:p>
          <a:p>
            <a:pPr lvl="1"/>
            <a:r>
              <a:rPr lang="sr-Latn-RS" dirty="0"/>
              <a:t>metalna glava</a:t>
            </a:r>
          </a:p>
          <a:p>
            <a:pPr lvl="1"/>
            <a:r>
              <a:rPr lang="sr-Latn-RS" dirty="0"/>
              <a:t>žica</a:t>
            </a:r>
          </a:p>
          <a:p>
            <a:pPr lvl="1"/>
            <a:r>
              <a:rPr lang="sr-Latn-RS" dirty="0"/>
              <a:t>drška</a:t>
            </a:r>
          </a:p>
          <a:p>
            <a:r>
              <a:rPr lang="sr-Latn-RS" dirty="0"/>
              <a:t>Konstrukcija glave kladiva odgovara konstrukciji kugle, a težište glave ne sme da bude pomereno od centra glave. </a:t>
            </a:r>
          </a:p>
          <a:p>
            <a:r>
              <a:rPr lang="sr-Latn-RS" dirty="0"/>
              <a:t>Kladivo mora da zadovolji kako minimalnu težinu tako i prečnik i dužinu žice, koji se proveravaju pre svakog takmičenja.</a:t>
            </a:r>
          </a:p>
          <a:p>
            <a:endParaRPr lang="sr-Latn-RS" dirty="0"/>
          </a:p>
          <a:p>
            <a:pPr marL="0" indent="0">
              <a:buNone/>
            </a:pPr>
            <a:endParaRPr lang="sr-Latn-R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8E3AE-CC4A-8296-16CB-5E64D3F65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0" b="13916"/>
          <a:stretch/>
        </p:blipFill>
        <p:spPr>
          <a:xfrm>
            <a:off x="5236719" y="2503041"/>
            <a:ext cx="4545367" cy="2138088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E61F46-9B18-23D1-7851-F81AEB0F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595EC-BDF4-57E6-9D24-63BC6CDBC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76C63-7BF7-935E-7F1A-13B4CBC5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126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KLADIVA</a:t>
            </a:r>
            <a:br>
              <a:rPr lang="sr-Latn-RS" b="1" dirty="0"/>
            </a:br>
            <a:r>
              <a:rPr lang="sr-Latn-RS" b="1" dirty="0"/>
              <a:t>KAVEZ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F9294-A5DE-2D69-186F-B8E5619E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7531" cy="4351338"/>
          </a:xfrm>
        </p:spPr>
        <p:txBody>
          <a:bodyPr>
            <a:normAutofit/>
          </a:bodyPr>
          <a:lstStyle/>
          <a:p>
            <a:r>
              <a:rPr lang="sr-Latn-RS" dirty="0"/>
              <a:t>Kao i bacanje diska, i bacanje kladiva se izvodi iz prostora ograđenog zaštitnom mrežom (kavezom).</a:t>
            </a:r>
          </a:p>
          <a:p>
            <a:endParaRPr lang="sr-Latn-RS" dirty="0"/>
          </a:p>
          <a:p>
            <a:r>
              <a:rPr lang="sr-Latn-RS" dirty="0"/>
              <a:t>Svi kriterijum su isti kao i kod mreže za bacanje diska izuzev visine mreže i konstrukcije prednjeg dela.</a:t>
            </a:r>
          </a:p>
          <a:p>
            <a:endParaRPr lang="sr-Latn-RS" dirty="0"/>
          </a:p>
          <a:p>
            <a:r>
              <a:rPr lang="sr-Latn-RS" dirty="0"/>
              <a:t>Prednji deo mreže čine dva krila kaveza (kapija) dužine 2 m i visine 10 m od kojih je jedno uvek zatvoreno.</a:t>
            </a:r>
          </a:p>
          <a:p>
            <a:endParaRPr lang="sr-Latn-RS" dirty="0"/>
          </a:p>
          <a:p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1A6C856-07DC-CEF3-9898-8620D7D11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186" y="1181780"/>
            <a:ext cx="3408816" cy="506662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DC933-5613-79B9-B362-BD5D6E137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7A51B-F990-07F6-CD08-A4F903550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950F1C-DCB4-DD8C-7F51-241AC4F4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557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KLADIVA</a:t>
            </a:r>
            <a:br>
              <a:rPr lang="sr-Latn-RS" b="1" dirty="0"/>
            </a:br>
            <a:r>
              <a:rPr lang="sr-Latn-RS" b="1" dirty="0"/>
              <a:t>KAVEZ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F9294-A5DE-2D69-186F-B8E5619E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0687"/>
            <a:ext cx="8231156" cy="3956276"/>
          </a:xfrm>
        </p:spPr>
        <p:txBody>
          <a:bodyPr/>
          <a:lstStyle/>
          <a:p>
            <a:r>
              <a:rPr lang="sr-Latn-RS" dirty="0"/>
              <a:t>Desna kapija se zatvara kada bacaju takmičari koji prave okret u smeru kretanja kazaljke na satu (levoruki takmičari).</a:t>
            </a:r>
          </a:p>
          <a:p>
            <a:endParaRPr lang="sr-Latn-RS" dirty="0"/>
          </a:p>
          <a:p>
            <a:r>
              <a:rPr lang="sr-Latn-RS" dirty="0"/>
              <a:t>Leva kapija se zatvara kod takmičara koji rotaciju prave u smeru suprotnom od kretanja kazaljke na satu (desnoruku takmičari).</a:t>
            </a:r>
          </a:p>
          <a:p>
            <a:endParaRPr lang="sr-Latn-RS" dirty="0"/>
          </a:p>
          <a:p>
            <a:r>
              <a:rPr lang="sr-Latn-RS" dirty="0"/>
              <a:t>Jedini uslov za ova krila jeste da moraju da zaustave i spreče prolazak kladiva kroz mrežu.</a:t>
            </a:r>
          </a:p>
          <a:p>
            <a:endParaRPr lang="sr-Latn-R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359FE-9DB0-6ECB-7F5D-0D29F0BB3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EE9E9-8372-8E6D-85CF-3A054532F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38EE-E4D8-6DF0-B85D-4EA87FBD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194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KLADIVA</a:t>
            </a:r>
            <a:br>
              <a:rPr lang="sr-Latn-RS" b="1" dirty="0"/>
            </a:br>
            <a:r>
              <a:rPr lang="sr-Latn-RS" b="1" dirty="0"/>
              <a:t>KAVEZ</a:t>
            </a:r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F9294-A5DE-2D69-186F-B8E5619E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6710"/>
            <a:ext cx="8511074" cy="4040253"/>
          </a:xfrm>
        </p:spPr>
        <p:txBody>
          <a:bodyPr/>
          <a:lstStyle/>
          <a:p>
            <a:r>
              <a:rPr lang="sr-Latn-RS" dirty="0"/>
              <a:t>U slučaju korišćenja jedne mreže za bacanje kladiva i za bacanje diska, najjednostavnije je da se koriste koncentrični krugovi.</a:t>
            </a:r>
          </a:p>
          <a:p>
            <a:endParaRPr lang="sr-Latn-RS" dirty="0"/>
          </a:p>
          <a:p>
            <a:r>
              <a:rPr lang="sr-Latn-RS" dirty="0"/>
              <a:t>Druga opcija je da se koriste zasebni krugovi koji su jedan ispred drugog, i to da je krug za bacanje diska bliži otvoru mreže.</a:t>
            </a:r>
          </a:p>
          <a:p>
            <a:endParaRPr lang="sr-Latn-RS" dirty="0"/>
          </a:p>
          <a:p>
            <a:r>
              <a:rPr lang="sr-Latn-RS" dirty="0"/>
              <a:t>Kada se baca disk onda se krila mreže nalaze u „fiksnom položaju“ (oba krila otvorena).</a:t>
            </a:r>
          </a:p>
          <a:p>
            <a:endParaRPr lang="sr-Latn-R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CE5D5-30E6-2157-12A4-655C1D873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7293C-2710-B1FF-28E6-898C7736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4468E5-1B16-7AA5-122C-DA3B3789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888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endParaRPr lang="en-GB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F9294-A5DE-2D69-186F-B8E5619E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/>
          <a:lstStyle/>
          <a:p>
            <a:endParaRPr lang="sr-Latn-R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63E19A-88D7-1BDB-3337-5AE651D56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9710" y="-243951"/>
            <a:ext cx="5111913" cy="759928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D762EC-3BCA-1459-BBB5-B0FC66C4609F}"/>
              </a:ext>
            </a:extLst>
          </p:cNvPr>
          <p:cNvCxnSpPr>
            <a:cxnSpLocks/>
          </p:cNvCxnSpPr>
          <p:nvPr/>
        </p:nvCxnSpPr>
        <p:spPr>
          <a:xfrm>
            <a:off x="6692469" y="2643017"/>
            <a:ext cx="559293" cy="221054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33F0C-6DE7-8F5B-6595-3F38A3E8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0B6A7-BA29-70DD-5E79-957C1603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96081-F1FF-51AA-253B-C67BCC177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KOPLJA</a:t>
            </a:r>
            <a:br>
              <a:rPr lang="sr-Latn-RS" b="1" dirty="0"/>
            </a:br>
            <a:r>
              <a:rPr lang="sr-Latn-RS" b="1" dirty="0"/>
              <a:t>TAKMIČENJE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Prilikom zaleta i izbačaja koplje mora da se drži za hvat jednom rukom.</a:t>
            </a:r>
          </a:p>
          <a:p>
            <a:endParaRPr lang="sr-Latn-RS" dirty="0"/>
          </a:p>
          <a:p>
            <a:r>
              <a:rPr lang="sr-Latn-RS" dirty="0"/>
              <a:t>Koplje se baca preko ramena ili nadlaktice ruke kojom se baca.</a:t>
            </a:r>
          </a:p>
          <a:p>
            <a:endParaRPr lang="sr-Latn-RS" dirty="0"/>
          </a:p>
          <a:p>
            <a:r>
              <a:rPr lang="sr-Latn-RS" dirty="0"/>
              <a:t>Nikakva rotaciona ili druga tehnika nije dozvoljena.</a:t>
            </a:r>
          </a:p>
          <a:p>
            <a:endParaRPr lang="sr-Latn-RS" dirty="0"/>
          </a:p>
          <a:p>
            <a:r>
              <a:rPr lang="sr-Latn-RS" dirty="0"/>
              <a:t>Pokušaj se smatra ispravnim samo ako je pri padu vrh metalne glave koplja dodirnuo tlo pre bilo kog drugog dela koplja.</a:t>
            </a:r>
          </a:p>
          <a:p>
            <a:endParaRPr lang="sr-Latn-RS" dirty="0"/>
          </a:p>
          <a:p>
            <a:r>
              <a:rPr lang="sr-Latn-RS" dirty="0"/>
              <a:t>Ukolko koplje padne paralelno tlu (pljoska) pokušaj je neispravan.</a:t>
            </a:r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87213-CA47-36B2-AE52-3F45B050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2198C-F594-0BB3-AF21-29CEB6CE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93A7C-CFDF-2B94-6B2E-C17711B4A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47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KOPLJA</a:t>
            </a:r>
            <a:br>
              <a:rPr lang="sr-Latn-RS" b="1" dirty="0"/>
            </a:br>
            <a:r>
              <a:rPr lang="sr-Latn-RS" b="1" dirty="0"/>
              <a:t>TAKMIČENJE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Ako se koplje slomi u vazduhu nakon izbačaja pokušaj se neće smatrati neuspešnim ako je izveden u skladu sa Pravilima.</a:t>
            </a:r>
          </a:p>
          <a:p>
            <a:endParaRPr lang="sr-Latn-RS" dirty="0"/>
          </a:p>
          <a:p>
            <a:r>
              <a:rPr lang="sr-Latn-RS" dirty="0"/>
              <a:t>Ako lomljenje koplja dovede do gubljenja ravnoteže takmičara zbog čega on prestupi, pokučaj se ne smatra neispravnim.</a:t>
            </a:r>
          </a:p>
          <a:p>
            <a:endParaRPr lang="sr-Latn-RS" dirty="0"/>
          </a:p>
          <a:p>
            <a:r>
              <a:rPr lang="sr-Latn-RS" dirty="0"/>
              <a:t>U oba slučaja takmičar će moći da ponovi pokušaj.</a:t>
            </a:r>
          </a:p>
          <a:p>
            <a:endParaRPr lang="sr-Latn-RS" dirty="0"/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9EA3-3175-1180-AAD6-E36C394E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07C55-ED0D-F960-D3E7-32CBDB1AB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FC2E3-1CD8-4DAC-AFB7-0581600E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75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KOPLJA</a:t>
            </a:r>
            <a:br>
              <a:rPr lang="sr-Latn-RS" b="1" dirty="0"/>
            </a:br>
            <a:r>
              <a:rPr lang="sr-Latn-RS" b="1" dirty="0"/>
              <a:t>SPRAVE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Koplje se sastoji iz tri dela:</a:t>
            </a:r>
          </a:p>
          <a:p>
            <a:pPr lvl="1"/>
            <a:r>
              <a:rPr lang="sr-Latn-RS" dirty="0"/>
              <a:t>glava</a:t>
            </a:r>
          </a:p>
          <a:p>
            <a:pPr lvl="1"/>
            <a:r>
              <a:rPr lang="sr-Latn-RS" dirty="0"/>
              <a:t>telo</a:t>
            </a:r>
          </a:p>
          <a:p>
            <a:pPr lvl="1"/>
            <a:r>
              <a:rPr lang="sr-Latn-RS" dirty="0"/>
              <a:t>hvat obavijen kanapom</a:t>
            </a:r>
          </a:p>
          <a:p>
            <a:endParaRPr lang="sr-Latn-RS" dirty="0"/>
          </a:p>
          <a:p>
            <a:r>
              <a:rPr lang="sr-Latn-RS" dirty="0"/>
              <a:t>Telo može biti puno ili šuplje od metala ili drugog materijala.</a:t>
            </a:r>
          </a:p>
          <a:p>
            <a:r>
              <a:rPr lang="sr-Latn-RS" dirty="0"/>
              <a:t>Telo mora da čini glatku, jedinstvenu celinu bez izbočina, udubljenja, žljebova...</a:t>
            </a:r>
          </a:p>
          <a:p>
            <a:endParaRPr lang="sr-Latn-R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A9694-A03F-FD50-2985-CDF1CF01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95470-D9D8-520A-89A7-1B08750E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A442A-7CC3-F51E-F9F3-AC6F8493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4606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BACANJE KOPLJA</a:t>
            </a:r>
            <a:br>
              <a:rPr lang="sr-Latn-RS" b="1" dirty="0"/>
            </a:br>
            <a:r>
              <a:rPr lang="sr-Latn-RS" b="1" dirty="0"/>
              <a:t>SPRAVE</a:t>
            </a:r>
            <a:endParaRPr lang="en-GB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D8B285-CB53-3EE2-D077-07C3ED5DD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1396"/>
            <a:ext cx="8596668" cy="4132200"/>
          </a:xfrm>
        </p:spPr>
        <p:txBody>
          <a:bodyPr/>
          <a:lstStyle/>
          <a:p>
            <a:r>
              <a:rPr lang="sr-Latn-RS" dirty="0"/>
              <a:t>Koplje pored težine mora da zadovolji i dužinu, težište koji se proveravaju pre svakog takmičenja.</a:t>
            </a:r>
          </a:p>
          <a:p>
            <a:r>
              <a:rPr lang="sr-Latn-RS" dirty="0"/>
              <a:t>Da bi se koplje moglo sertifikovati za bacanje, potrebno je da zadovolji niz dodatnih specifikacija, koje se ne proveravaju na svakom takmičenju.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39ACBEB-CC01-7649-9DFA-6CA145905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30" y="3828990"/>
            <a:ext cx="8988638" cy="219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EA8BCF-2980-BA11-9E94-3EDC64544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7B292-B0F0-9EF2-2CC1-27946A18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1DF71-CADE-6240-0642-70E9D832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359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MARKERI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Takmičari u tehničkim disciplinama mogu koristiti oznake (markere) na zaletištu ili kod kruga za bacanja.</a:t>
            </a:r>
          </a:p>
          <a:p>
            <a:r>
              <a:rPr lang="sr-Latn-RS" dirty="0"/>
              <a:t>Kod disciplina skokova i bacanja gde se koristi zaletište ovakve oznake se postavljaju uz spoljnu ivicu zaletišta. Izuzetak je skok uvis gde se markeri mogu postaviti i na samom zaletištu.</a:t>
            </a:r>
          </a:p>
          <a:p>
            <a:r>
              <a:rPr lang="sr-Latn-RS" dirty="0"/>
              <a:t>Takmičar može koristiti maksimalno dve oznake (oznake obezbeđuje ili odobrava organizator takmičenja).</a:t>
            </a:r>
          </a:p>
          <a:p>
            <a:r>
              <a:rPr lang="sr-Latn-RS" dirty="0"/>
              <a:t>Kao oznake se mogu koristiti metalne ili drvene markere ili lepljivu traku.</a:t>
            </a:r>
            <a:endParaRPr lang="sr-Cyrl-RS" dirty="0"/>
          </a:p>
          <a:p>
            <a:endParaRPr lang="sr-Latn-RS" dirty="0"/>
          </a:p>
          <a:p>
            <a:r>
              <a:rPr lang="sr-Latn-RS" b="1" dirty="0">
                <a:solidFill>
                  <a:srgbClr val="FF0000"/>
                </a:solidFill>
              </a:rPr>
              <a:t>ZABRANJENA JE UPOTREBA KREDE I SLIČNIH SUPDTANCI KOJE OSTAVLJAJU TRAG I KOJE SE TEŠKO UKLANJAJU!!!</a:t>
            </a:r>
          </a:p>
          <a:p>
            <a:pPr marL="0" indent="0">
              <a:buNone/>
            </a:pPr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9DC06-8504-E7D5-A4B2-3C4A35AD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BB725-6ED8-4A1F-5D24-7A17341CF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0CF6C-77CB-976D-06BA-7F83DA23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22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4265B-E4F4-66F8-8592-A4241F677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1B44-3872-D01D-1887-F949DC99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54" y="3093720"/>
            <a:ext cx="8596668" cy="670560"/>
          </a:xfrm>
        </p:spPr>
        <p:txBody>
          <a:bodyPr/>
          <a:lstStyle/>
          <a:p>
            <a:r>
              <a:rPr lang="sr-Latn-RS" noProof="0" dirty="0"/>
              <a:t>HVALA NA PAŽNJI!</a:t>
            </a:r>
          </a:p>
        </p:txBody>
      </p:sp>
      <p:pic>
        <p:nvPicPr>
          <p:cNvPr id="4" name="Picture 3" descr="A logo with text and wings&#10;&#10;Description automatically generated with medium confidence">
            <a:extLst>
              <a:ext uri="{FF2B5EF4-FFF2-40B4-BE49-F238E27FC236}">
                <a16:creationId xmlns:a16="http://schemas.microsoft.com/office/drawing/2014/main" id="{B2A7C801-31B1-FD13-35B3-BFB406576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7255" cy="5374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AB07D-7029-862B-B7C8-109093D3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596D2-CB76-3AEC-D123-6D3B3009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C3CE3-37F1-FEC5-96EB-A2AA2AE2D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99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MARKERI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Kod disciplina bacanja iz kruga takmičar ima pravo na samo JEDNU oznaku.</a:t>
            </a:r>
            <a:endParaRPr lang="sr-Cyrl-RS" dirty="0"/>
          </a:p>
          <a:p>
            <a:endParaRPr lang="sr-Latn-RS" dirty="0"/>
          </a:p>
          <a:p>
            <a:r>
              <a:rPr lang="sr-Latn-RS" dirty="0"/>
              <a:t>Oznaka se postavlja na tlo van kruga, uz ivicu kruga ali ne na sektorske linije ili na sam sektor za bacanje.</a:t>
            </a:r>
            <a:endParaRPr lang="sr-Cyrl-RS" dirty="0"/>
          </a:p>
          <a:p>
            <a:endParaRPr lang="sr-Latn-RS" dirty="0"/>
          </a:p>
          <a:p>
            <a:r>
              <a:rPr lang="sr-Latn-RS" dirty="0"/>
              <a:t>Za razliku od oznaka koje se koriste na zaletištu oznake koje se koriste kod bacanja iz kruga su privremene i takmičar mora da ukloni oznaku nakon svog pokušaja.</a:t>
            </a:r>
            <a:endParaRPr lang="sr-Cyrl-RS" dirty="0"/>
          </a:p>
          <a:p>
            <a:endParaRPr lang="sr-Latn-RS" dirty="0"/>
          </a:p>
          <a:p>
            <a:r>
              <a:rPr lang="sr-Latn-RS" dirty="0"/>
              <a:t>Nikakva oznaka ne sme biti postavljena unutar samog kruga.</a:t>
            </a:r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088EE-476F-2354-8786-B037DB61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45B30-8F8F-B5E1-50D4-6B23334F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A9DD1-B85D-7D1E-B43A-E87D2D80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114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OBELEŽIVAČI REKORDA I POKAZIVAČ VETRA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Mogu se postaviti posebne oznake kako bi se naznačio svetski, kontinentalni, nacionalni ili rekord takmičenja.</a:t>
            </a:r>
          </a:p>
          <a:p>
            <a:r>
              <a:rPr lang="sr-Latn-RS" dirty="0"/>
              <a:t>Ove oznake se postavjaju pored sektora za bacanje ili pored jame za doskok.</a:t>
            </a:r>
          </a:p>
          <a:p>
            <a:endParaRPr lang="sr-Latn-RS" dirty="0"/>
          </a:p>
          <a:p>
            <a:r>
              <a:rPr lang="sr-Latn-RS" dirty="0"/>
              <a:t>Kod svih disciplina skokova i kod bacanja diska i bacanja koplja treba postaviti i pokazivač smera vetra.</a:t>
            </a:r>
          </a:p>
          <a:p>
            <a:r>
              <a:rPr lang="sr-Latn-RS" dirty="0"/>
              <a:t>Pokazivač smera vetra (popularno nazvan „čarapa“) se postavlja tako da je vidljiv svim takmičarima.</a:t>
            </a:r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8FA24-82C6-6599-47E1-5DFB0749E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5E1C-9E55-5748-196E-5716F0AE9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E0956-047C-498C-F43F-033668DF6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5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E65F4-9F1D-0307-DF49-0D3AEC9AB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b="1" dirty="0"/>
              <a:t>REDOSLED NASTUPANJA I POKUŠAJI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6D87D-695A-433F-5294-F8C18B57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Latn-RS" dirty="0"/>
              <a:t>Redosled takmičara kojim nastupaju je onaj redosled koji se nalazi u startnoj listi.</a:t>
            </a:r>
          </a:p>
          <a:p>
            <a:endParaRPr lang="sr-Latn-RS" dirty="0"/>
          </a:p>
          <a:p>
            <a:r>
              <a:rPr lang="sr-Latn-RS" dirty="0"/>
              <a:t>Ukoliko takmičar nastupi van svog redosleda za to će biti opomenut od strane Glavnog sudije po članu CR 18.5 (disciplinski prekršaji / žuti i crveni kartoni).</a:t>
            </a:r>
          </a:p>
          <a:p>
            <a:endParaRPr lang="sr-Latn-RS" dirty="0"/>
          </a:p>
          <a:p>
            <a:r>
              <a:rPr lang="sr-Latn-RS" dirty="0"/>
              <a:t>U tehničkim disciplinama takmičar u svakoj seriji ima pravo na samo jedan pokušaj.</a:t>
            </a:r>
          </a:p>
          <a:p>
            <a:endParaRPr lang="sr-Latn-RS" dirty="0"/>
          </a:p>
          <a:p>
            <a:r>
              <a:rPr lang="sr-Latn-RS" dirty="0"/>
              <a:t>Izuzetak su skok uvis i skok motkom gde takmičar na svakoj novoj visini ima pravo na 3 pokušaja.</a:t>
            </a:r>
          </a:p>
          <a:p>
            <a:endParaRPr lang="sr-Latn-RS" dirty="0"/>
          </a:p>
          <a:p>
            <a:endParaRPr lang="sr-Latn-RS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68701-9D39-3353-1103-C86EA9BE4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27. 10. 2024.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3B2D3-7073-926E-BB04-864DE5D97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KURS I nivo - predavanje 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07561-D9D4-5E2C-627D-ABE90971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7CBEB-59FD-4CB9-BA04-CCB90E072B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791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2268</TotalTime>
  <Words>4585</Words>
  <Application>Microsoft Office PowerPoint</Application>
  <PresentationFormat>Widescreen</PresentationFormat>
  <Paragraphs>607</Paragraphs>
  <Slides>60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Facet</vt:lpstr>
      <vt:lpstr>KURS STRUČNOG OSPOSOBLJAVANJA SUDIJA PRVOG NIVOA</vt:lpstr>
      <vt:lpstr>TEHNIČKE DISCIPLINE OPŠTA PRAVILA</vt:lpstr>
      <vt:lpstr>OZNAKE</vt:lpstr>
      <vt:lpstr>PROBNI POKUŠAJI I BORILIŠTE</vt:lpstr>
      <vt:lpstr>PROBNI POKUŠAJI I BORILIŠTE</vt:lpstr>
      <vt:lpstr>MARKERI</vt:lpstr>
      <vt:lpstr>MARKERI</vt:lpstr>
      <vt:lpstr>OBELEŽIVAČI REKORDA I POKAZIVAČ VETRA</vt:lpstr>
      <vt:lpstr>REDOSLED NASTUPANJA I POKUŠAJI</vt:lpstr>
      <vt:lpstr>REDOSLED NASTUPANJA I POKUŠAJI</vt:lpstr>
      <vt:lpstr>REDOSLED NASTUPANJA I POKUŠAJI</vt:lpstr>
      <vt:lpstr>REDOSLED NASTUPANJA I POKUŠAJI</vt:lpstr>
      <vt:lpstr>UNOS REZULTATA</vt:lpstr>
      <vt:lpstr>ZAVRŠETAK POKUŠAJA</vt:lpstr>
      <vt:lpstr>KVALIFIKACIONA RUNDA</vt:lpstr>
      <vt:lpstr>VREME ZA POKUŠAJ</vt:lpstr>
      <vt:lpstr>VREME ZA POKUŠAJ</vt:lpstr>
      <vt:lpstr>VREME ZA POKUŠAJ</vt:lpstr>
      <vt:lpstr>DODATNI POKUŠAJ</vt:lpstr>
      <vt:lpstr>NAPUŠTANJE BORILIŠTA</vt:lpstr>
      <vt:lpstr>REZULTATI</vt:lpstr>
      <vt:lpstr>JEDNAKOST REZULTATA</vt:lpstr>
      <vt:lpstr>DISCIPLINE BACANJA</vt:lpstr>
      <vt:lpstr>UVOD</vt:lpstr>
      <vt:lpstr>SPRAVE ZA BACANJE</vt:lpstr>
      <vt:lpstr>SPRAVE ZA BACANJE</vt:lpstr>
      <vt:lpstr>NEDOZVOLJENA POMOĆ</vt:lpstr>
      <vt:lpstr>DOZVOLJENA POMOĆ</vt:lpstr>
      <vt:lpstr>DOZVOLJENA POMOĆ</vt:lpstr>
      <vt:lpstr>KRUG ZA BACANJE</vt:lpstr>
      <vt:lpstr>KRUG ZA BACANJE</vt:lpstr>
      <vt:lpstr>ZALETIŠTE ZA KOPLJE</vt:lpstr>
      <vt:lpstr>SEKTOR</vt:lpstr>
      <vt:lpstr>POKUŠAJI</vt:lpstr>
      <vt:lpstr>POKUŠAJI</vt:lpstr>
      <vt:lpstr>POKUŠAJI</vt:lpstr>
      <vt:lpstr>POKUŠAJI</vt:lpstr>
      <vt:lpstr>POKUŠAJI</vt:lpstr>
      <vt:lpstr>NAPUŠTANJE KRUGA / ZALETIŠTA</vt:lpstr>
      <vt:lpstr>PowerPoint Presentation</vt:lpstr>
      <vt:lpstr>MERENJE DALJINE</vt:lpstr>
      <vt:lpstr>MERENJE DALJINE</vt:lpstr>
      <vt:lpstr>MERENJE DALJINE</vt:lpstr>
      <vt:lpstr>BACANJE KUGLE TAKMIČENJE</vt:lpstr>
      <vt:lpstr>BACANJE KUGLE TAKMIČENJE</vt:lpstr>
      <vt:lpstr>BACANJE KUGLE SPRAVE</vt:lpstr>
      <vt:lpstr>BACANJE KUGLE SPRAVE</vt:lpstr>
      <vt:lpstr>BACANJE DISKA SPRAVE</vt:lpstr>
      <vt:lpstr>BACANJE DISKA KAVEZ</vt:lpstr>
      <vt:lpstr>BACANJE KLADIVA TAKMIČENJE</vt:lpstr>
      <vt:lpstr>BACANJE KLADIVA SPRAVE</vt:lpstr>
      <vt:lpstr>BACANJE KLADIVA KAVEZ</vt:lpstr>
      <vt:lpstr>BACANJE KLADIVA KAVEZ</vt:lpstr>
      <vt:lpstr>BACANJE KLADIVA KAVEZ</vt:lpstr>
      <vt:lpstr>PowerPoint Presentation</vt:lpstr>
      <vt:lpstr>BACANJE KOPLJA TAKMIČENJE</vt:lpstr>
      <vt:lpstr>BACANJE KOPLJA TAKMIČENJE</vt:lpstr>
      <vt:lpstr>BACANJE KOPLJA SPRAVE</vt:lpstr>
      <vt:lpstr>BACANJE KOPLJA SPRAVE</vt:lpstr>
      <vt:lpstr>HVALA NA PAŽNJI!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Marko Ristov</dc:creator>
  <cp:lastModifiedBy>Marko Ristov</cp:lastModifiedBy>
  <cp:revision>4</cp:revision>
  <cp:lastPrinted>2024-10-21T16:23:48Z</cp:lastPrinted>
  <dcterms:created xsi:type="dcterms:W3CDTF">2024-10-17T11:43:49Z</dcterms:created>
  <dcterms:modified xsi:type="dcterms:W3CDTF">2024-11-14T17:41:45Z</dcterms:modified>
</cp:coreProperties>
</file>